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56" r:id="rId5"/>
    <p:sldId id="448" r:id="rId6"/>
    <p:sldId id="400" r:id="rId7"/>
    <p:sldId id="453" r:id="rId8"/>
    <p:sldId id="451" r:id="rId9"/>
    <p:sldId id="452" r:id="rId10"/>
    <p:sldId id="463" r:id="rId11"/>
    <p:sldId id="428" r:id="rId12"/>
    <p:sldId id="455" r:id="rId13"/>
    <p:sldId id="456" r:id="rId14"/>
    <p:sldId id="457" r:id="rId15"/>
    <p:sldId id="458" r:id="rId16"/>
    <p:sldId id="464" r:id="rId17"/>
    <p:sldId id="459" r:id="rId18"/>
    <p:sldId id="461" r:id="rId19"/>
    <p:sldId id="470" r:id="rId20"/>
    <p:sldId id="466" r:id="rId21"/>
    <p:sldId id="462" r:id="rId22"/>
    <p:sldId id="468" r:id="rId23"/>
    <p:sldId id="301" r:id="rId24"/>
  </p:sldIdLst>
  <p:sldSz cx="36576000" cy="20574000"/>
  <p:notesSz cx="6858000" cy="9144000"/>
  <p:embeddedFontLst>
    <p:embeddedFont>
      <p:font typeface="NVIDIA Sans" panose="020B0503020203020204" pitchFamily="34" charset="0"/>
      <p:regular r:id="rId27"/>
      <p:bold r:id="rId28"/>
      <p:italic r:id="rId29"/>
      <p:boldItalic r:id="rId30"/>
    </p:embeddedFont>
    <p:embeddedFont>
      <p:font typeface="NVIDIA Sans Light" panose="020B0303020203020204" pitchFamily="34" charset="0"/>
      <p:regular r:id="rId31"/>
      <p:italic r:id="rId32"/>
    </p:embeddedFont>
    <p:embeddedFont>
      <p:font typeface="NVIDIA Sans Medium" panose="020B0503020203020204" pitchFamily="34" charset="0"/>
      <p:regular r:id="rId33"/>
      <p:italic r:id="rId34"/>
    </p:embeddedFont>
    <p:embeddedFont>
      <p:font typeface="Roboto Mono" pitchFamily="49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55" userDrawn="1">
          <p15:clr>
            <a:srgbClr val="A4A3A4"/>
          </p15:clr>
        </p15:guide>
        <p15:guide id="2" pos="1564" userDrawn="1">
          <p15:clr>
            <a:srgbClr val="A4A3A4"/>
          </p15:clr>
        </p15:guide>
        <p15:guide id="3" pos="21476" userDrawn="1">
          <p15:clr>
            <a:srgbClr val="A4A3A4"/>
          </p15:clr>
        </p15:guide>
        <p15:guide id="4" orient="horz" pos="116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200"/>
    <a:srgbClr val="151617"/>
    <a:srgbClr val="000000"/>
    <a:srgbClr val="FFFFFF"/>
    <a:srgbClr val="111111"/>
    <a:srgbClr val="2C2C2C"/>
    <a:srgbClr val="202020"/>
    <a:srgbClr val="262626"/>
    <a:srgbClr val="6D6037"/>
    <a:srgbClr val="B6A5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90" autoAdjust="0"/>
    <p:restoredTop sz="93230" autoAdjust="0"/>
  </p:normalViewPr>
  <p:slideViewPr>
    <p:cSldViewPr snapToGrid="0">
      <p:cViewPr varScale="1">
        <p:scale>
          <a:sx n="42" d="100"/>
          <a:sy n="42" d="100"/>
        </p:scale>
        <p:origin x="896" y="240"/>
      </p:cViewPr>
      <p:guideLst>
        <p:guide orient="horz" pos="3055"/>
        <p:guide pos="1564"/>
        <p:guide pos="21476"/>
        <p:guide orient="horz" pos="11696"/>
      </p:guideLst>
    </p:cSldViewPr>
  </p:slideViewPr>
  <p:outlineViewPr>
    <p:cViewPr>
      <p:scale>
        <a:sx n="33" d="100"/>
        <a:sy n="33" d="100"/>
      </p:scale>
      <p:origin x="0" y="-1581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102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E88521-8FCE-4BCB-8B67-3730585527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C0846B-0977-4E9D-973A-F0EA2C10623B}" type="datetimeFigureOut">
              <a:rPr lang="en-US" smtClean="0">
                <a:latin typeface="NVIDIA Sans" panose="020B0503020203020204" pitchFamily="34" charset="0"/>
                <a:cs typeface="NVIDIA Sans" panose="020B0503020203020204" pitchFamily="34" charset="0"/>
              </a:rPr>
              <a:t>5/24/24</a:t>
            </a:fld>
            <a:endParaRPr lang="en-US" dirty="0">
              <a:latin typeface="NVIDIA Sans" panose="020B0503020203020204" pitchFamily="34" charset="0"/>
              <a:cs typeface="NVIDIA Sans" panose="020B0503020203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820F8-FB5B-4060-9702-8BB4F61830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fld id="{6212FBFF-564E-4199-8DDC-2B82D308BF1D}" type="slidenum">
              <a:rPr lang="en-US" smtClean="0">
                <a:latin typeface="NVIDIA Sans" panose="020B0503020203020204" pitchFamily="34" charset="0"/>
                <a:cs typeface="NVIDIA Sans" panose="020B0503020203020204" pitchFamily="34" charset="0"/>
              </a:rPr>
              <a:pPr algn="l"/>
              <a:t>‹#›</a:t>
            </a:fld>
            <a:endParaRPr lang="en-US">
              <a:latin typeface="NVIDIA Sans" panose="020B0503020203020204" pitchFamily="34" charset="0"/>
              <a:cs typeface="NVIDIA Sans" panose="020B0503020203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10724E-A9C9-4E1D-A8CB-7A164E7A5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515" y="8736013"/>
            <a:ext cx="963022" cy="33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82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fld id="{354A8664-169C-4436-81C8-E492002C26A5}" type="datetimeFigureOut">
              <a:rPr lang="en-US" smtClean="0"/>
              <a:pPr/>
              <a:t>5/24/24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fld id="{A93AD357-0C40-4436-9D38-C47D60C1C9C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65101A-1EE2-4F1C-9F5D-3DBEF8BECB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515" y="8736013"/>
            <a:ext cx="963022" cy="33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38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VIDIA Sans" panose="020B0503020203020204" pitchFamily="34" charset="0"/>
        <a:ea typeface="+mn-ea"/>
        <a:cs typeface="NVIDIA Sans" panose="020B0503020203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VIDIA Sans" panose="020B0503020203020204" pitchFamily="34" charset="0"/>
        <a:ea typeface="+mn-ea"/>
        <a:cs typeface="NVIDIA Sans" panose="020B0503020203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VIDIA Sans" panose="020B0503020203020204" pitchFamily="34" charset="0"/>
        <a:ea typeface="+mn-ea"/>
        <a:cs typeface="NVIDIA Sans" panose="020B0503020203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VIDIA Sans" panose="020B0503020203020204" pitchFamily="34" charset="0"/>
        <a:ea typeface="+mn-ea"/>
        <a:cs typeface="NVIDIA Sans" panose="020B0503020203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VIDIA Sans" panose="020B0503020203020204" pitchFamily="34" charset="0"/>
        <a:ea typeface="+mn-ea"/>
        <a:cs typeface="NVIDIA Sans" panose="020B0503020203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and black background&#10;&#10;Description automatically generated">
            <a:extLst>
              <a:ext uri="{FF2B5EF4-FFF2-40B4-BE49-F238E27FC236}">
                <a16:creationId xmlns:a16="http://schemas.microsoft.com/office/drawing/2014/main" id="{EE7D0D92-ABF9-0096-098F-6F4AF3F5F2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13012" y="2983577"/>
            <a:ext cx="19282214" cy="4937760"/>
          </a:xfrm>
        </p:spPr>
        <p:txBody>
          <a:bodyPr anchor="b">
            <a:normAutofit/>
          </a:bodyPr>
          <a:lstStyle>
            <a:lvl1pPr algn="l">
              <a:defRPr sz="8800" b="1" cap="none" baseline="0"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13012" y="7941727"/>
            <a:ext cx="19282214" cy="17038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400" b="0" cap="none" baseline="0"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 dirty="0"/>
              <a:t>Click to Add Subtitle/Name/Date</a:t>
            </a:r>
          </a:p>
        </p:txBody>
      </p:sp>
      <p:pic>
        <p:nvPicPr>
          <p:cNvPr id="6" name="Picture 5" descr="A black background with white letters&#10;&#10;Description automatically generated with low confidence">
            <a:extLst>
              <a:ext uri="{FF2B5EF4-FFF2-40B4-BE49-F238E27FC236}">
                <a16:creationId xmlns:a16="http://schemas.microsoft.com/office/drawing/2014/main" id="{01C13F64-EEF6-A2D1-6462-380B9C786C6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66" y="773531"/>
            <a:ext cx="8520635" cy="293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71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- Text Righ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570FF5D0-4E10-4EA0-B135-056BC13D41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6413163" cy="20574000"/>
          </a:xfrm>
          <a:prstGeom prst="rect">
            <a:avLst/>
          </a:prstGeom>
          <a:solidFill>
            <a:srgbClr val="151617">
              <a:alpha val="85000"/>
            </a:srgbClr>
          </a:solidFill>
          <a:ln w="19050">
            <a:noFill/>
          </a:ln>
        </p:spPr>
        <p:txBody>
          <a:bodyPr tIns="4572000" anchor="ctr"/>
          <a:lstStyle>
            <a:lvl1pPr marL="0" indent="0" algn="ctr">
              <a:buFontTx/>
              <a:buNone/>
              <a:defRPr sz="6000">
                <a:solidFill>
                  <a:schemeClr val="accent5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129248" y="298437"/>
            <a:ext cx="14639544" cy="3365695"/>
          </a:xfrm>
        </p:spPr>
        <p:txBody>
          <a:bodyPr>
            <a:normAutofit/>
          </a:bodyPr>
          <a:lstStyle>
            <a:lvl1pPr algn="l">
              <a:spcBef>
                <a:spcPts val="600"/>
              </a:spcBef>
              <a:spcAft>
                <a:spcPts val="600"/>
              </a:spcAft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129248" y="6988192"/>
            <a:ext cx="14639544" cy="11345523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F4B3C8-1BB0-4553-892C-C0A9CA7092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129248" y="3728140"/>
            <a:ext cx="14639544" cy="1408176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600"/>
              </a:spcBef>
              <a:spcAft>
                <a:spcPts val="600"/>
              </a:spcAft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A19F34B-97D0-CFC4-1B50-78556A13BE20}"/>
              </a:ext>
            </a:extLst>
          </p:cNvPr>
          <p:cNvCxnSpPr>
            <a:cxnSpLocks/>
          </p:cNvCxnSpPr>
          <p:nvPr userDrawn="1"/>
        </p:nvCxnSpPr>
        <p:spPr>
          <a:xfrm>
            <a:off x="16413162" y="5693228"/>
            <a:ext cx="17282478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28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-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570FF5D0-4E10-4EA0-B135-056BC13D41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6413163" cy="20574000"/>
          </a:xfrm>
          <a:prstGeom prst="rect">
            <a:avLst/>
          </a:prstGeom>
          <a:solidFill>
            <a:srgbClr val="151617">
              <a:alpha val="85000"/>
            </a:srgbClr>
          </a:solidFill>
          <a:ln w="19050">
            <a:noFill/>
          </a:ln>
        </p:spPr>
        <p:txBody>
          <a:bodyPr tIns="4572000" anchor="ctr"/>
          <a:lstStyle>
            <a:lvl1pPr marL="0" indent="0" algn="ctr">
              <a:buFontTx/>
              <a:buNone/>
              <a:defRPr sz="6000">
                <a:solidFill>
                  <a:schemeClr val="accent5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129248" y="6988192"/>
            <a:ext cx="14639544" cy="11345523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A19F34B-97D0-CFC4-1B50-78556A13BE20}"/>
              </a:ext>
            </a:extLst>
          </p:cNvPr>
          <p:cNvCxnSpPr>
            <a:cxnSpLocks/>
          </p:cNvCxnSpPr>
          <p:nvPr userDrawn="1"/>
        </p:nvCxnSpPr>
        <p:spPr>
          <a:xfrm>
            <a:off x="16413162" y="5693228"/>
            <a:ext cx="17282478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1AEB9813-8D39-485A-CA94-7F635F9E5C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129248" y="1218776"/>
            <a:ext cx="14639544" cy="3365695"/>
          </a:xfrm>
        </p:spPr>
        <p:txBody>
          <a:bodyPr>
            <a:normAutofit/>
          </a:bodyPr>
          <a:lstStyle>
            <a:lvl1pPr algn="l">
              <a:spcBef>
                <a:spcPts val="600"/>
              </a:spcBef>
              <a:spcAft>
                <a:spcPts val="600"/>
              </a:spcAft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31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-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C0DCFC1-2FC6-A88E-5123-D2E12B35F5E8}"/>
              </a:ext>
            </a:extLst>
          </p:cNvPr>
          <p:cNvSpPr/>
          <p:nvPr userDrawn="1"/>
        </p:nvSpPr>
        <p:spPr>
          <a:xfrm>
            <a:off x="32964120" y="18928080"/>
            <a:ext cx="3611880" cy="164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570FF5D0-4E10-4EA0-B135-056BC13D41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0162837" y="0"/>
            <a:ext cx="16413163" cy="20574000"/>
          </a:xfrm>
          <a:prstGeom prst="rect">
            <a:avLst/>
          </a:prstGeom>
          <a:solidFill>
            <a:srgbClr val="151617">
              <a:alpha val="85000"/>
            </a:srgbClr>
          </a:solidFill>
          <a:ln w="19050">
            <a:noFill/>
          </a:ln>
        </p:spPr>
        <p:txBody>
          <a:bodyPr tIns="4572000" anchor="ctr"/>
          <a:lstStyle>
            <a:lvl1pPr marL="0" indent="0" algn="ctr">
              <a:buFontTx/>
              <a:buNone/>
              <a:defRPr sz="6000">
                <a:solidFill>
                  <a:schemeClr val="accent5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6896" y="298437"/>
            <a:ext cx="14639544" cy="3365695"/>
          </a:xfrm>
        </p:spPr>
        <p:txBody>
          <a:bodyPr>
            <a:normAutofit/>
          </a:bodyPr>
          <a:lstStyle>
            <a:lvl1pPr algn="l">
              <a:spcBef>
                <a:spcPts val="600"/>
              </a:spcBef>
              <a:spcAft>
                <a:spcPts val="600"/>
              </a:spcAft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96896" y="6988192"/>
            <a:ext cx="14639544" cy="11345523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F4B3C8-1BB0-4553-892C-C0A9CA7092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6896" y="3728140"/>
            <a:ext cx="14639544" cy="1408176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600"/>
              </a:spcBef>
              <a:spcAft>
                <a:spcPts val="600"/>
              </a:spcAft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FEB8C1C-2063-5CFA-9CA7-8DA8B2DB2275}"/>
              </a:ext>
            </a:extLst>
          </p:cNvPr>
          <p:cNvGrpSpPr/>
          <p:nvPr userDrawn="1"/>
        </p:nvGrpSpPr>
        <p:grpSpPr>
          <a:xfrm>
            <a:off x="0" y="19477636"/>
            <a:ext cx="2462426" cy="1103738"/>
            <a:chOff x="33712838" y="19477636"/>
            <a:chExt cx="2462426" cy="110373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EC35DE4-C0F2-D7C7-F46C-B30B57912B43}"/>
                </a:ext>
              </a:extLst>
            </p:cNvPr>
            <p:cNvSpPr/>
            <p:nvPr userDrawn="1"/>
          </p:nvSpPr>
          <p:spPr>
            <a:xfrm>
              <a:off x="33712838" y="19691703"/>
              <a:ext cx="155448" cy="889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4000" dirty="0" err="1">
                <a:solidFill>
                  <a:schemeClr val="tx1"/>
                </a:solidFill>
                <a:latin typeface="NVIDIA Sans" panose="020B0503020203020204" pitchFamily="34" charset="0"/>
              </a:endParaRPr>
            </a:p>
          </p:txBody>
        </p:sp>
        <p:pic>
          <p:nvPicPr>
            <p:cNvPr id="18" name="Picture 17" descr="Logo&#10;&#10;Description automatically generated">
              <a:extLst>
                <a:ext uri="{FF2B5EF4-FFF2-40B4-BE49-F238E27FC236}">
                  <a16:creationId xmlns:a16="http://schemas.microsoft.com/office/drawing/2014/main" id="{6340DA24-F84C-F90E-5E6D-436664CACF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5681" y="19477636"/>
              <a:ext cx="2159583" cy="743794"/>
            </a:xfrm>
            <a:prstGeom prst="rect">
              <a:avLst/>
            </a:prstGeom>
          </p:spPr>
        </p:pic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9D2620E-FD05-6896-3C28-0332EB8F6077}"/>
              </a:ext>
            </a:extLst>
          </p:cNvPr>
          <p:cNvCxnSpPr>
            <a:cxnSpLocks/>
          </p:cNvCxnSpPr>
          <p:nvPr userDrawn="1"/>
        </p:nvCxnSpPr>
        <p:spPr>
          <a:xfrm>
            <a:off x="0" y="5693228"/>
            <a:ext cx="17236440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275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C0DCFC1-2FC6-A88E-5123-D2E12B35F5E8}"/>
              </a:ext>
            </a:extLst>
          </p:cNvPr>
          <p:cNvSpPr/>
          <p:nvPr userDrawn="1"/>
        </p:nvSpPr>
        <p:spPr>
          <a:xfrm>
            <a:off x="32964120" y="18928080"/>
            <a:ext cx="3611880" cy="164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6896" y="298437"/>
            <a:ext cx="14639544" cy="3365695"/>
          </a:xfrm>
        </p:spPr>
        <p:txBody>
          <a:bodyPr>
            <a:normAutofit/>
          </a:bodyPr>
          <a:lstStyle>
            <a:lvl1pPr algn="l">
              <a:spcBef>
                <a:spcPts val="600"/>
              </a:spcBef>
              <a:spcAft>
                <a:spcPts val="600"/>
              </a:spcAft>
              <a:defRPr sz="7200" b="1" cap="none"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96896" y="6988192"/>
            <a:ext cx="14639544" cy="11345523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F4B3C8-1BB0-4553-892C-C0A9CA7092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6896" y="3728140"/>
            <a:ext cx="14639544" cy="1408176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600"/>
              </a:spcBef>
              <a:spcAft>
                <a:spcPts val="600"/>
              </a:spcAft>
              <a:buFontTx/>
              <a:buNone/>
              <a:defRPr sz="4800">
                <a:solidFill>
                  <a:schemeClr val="tx2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82A44D-1653-89C3-AF1E-B01EB4967F96}"/>
              </a:ext>
            </a:extLst>
          </p:cNvPr>
          <p:cNvSpPr/>
          <p:nvPr userDrawn="1"/>
        </p:nvSpPr>
        <p:spPr>
          <a:xfrm>
            <a:off x="20162837" y="0"/>
            <a:ext cx="16413163" cy="20573998"/>
          </a:xfrm>
          <a:prstGeom prst="rect">
            <a:avLst/>
          </a:prstGeom>
          <a:solidFill>
            <a:srgbClr val="151617">
              <a:alpha val="85000"/>
            </a:srgbClr>
          </a:solidFill>
          <a:ln w="19050">
            <a:noFill/>
          </a:ln>
        </p:spPr>
        <p:txBody>
          <a:bodyPr tIns="4572000" anchor="ctr"/>
          <a:lstStyle/>
          <a:p>
            <a:pPr lvl="0" indent="0" algn="ctr" defTabSz="2743200">
              <a:lnSpc>
                <a:spcPct val="90000"/>
              </a:lnSpc>
              <a:spcBef>
                <a:spcPts val="3000"/>
              </a:spcBef>
              <a:buFontTx/>
              <a:buNone/>
            </a:pPr>
            <a:endParaRPr lang="en-US" sz="6000" dirty="0" err="1">
              <a:solidFill>
                <a:schemeClr val="accent5"/>
              </a:solidFill>
              <a:latin typeface="NVIDIA Sans" panose="020B0503020203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541BFAB-E331-EE2F-116E-3625FAE405EC}"/>
              </a:ext>
            </a:extLst>
          </p:cNvPr>
          <p:cNvGrpSpPr/>
          <p:nvPr userDrawn="1"/>
        </p:nvGrpSpPr>
        <p:grpSpPr>
          <a:xfrm>
            <a:off x="0" y="19477636"/>
            <a:ext cx="2462426" cy="1103738"/>
            <a:chOff x="33712838" y="19477636"/>
            <a:chExt cx="2462426" cy="1103738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4DDECF9-BC56-DDCB-7256-1BAF715ACD6A}"/>
                </a:ext>
              </a:extLst>
            </p:cNvPr>
            <p:cNvSpPr/>
            <p:nvPr userDrawn="1"/>
          </p:nvSpPr>
          <p:spPr>
            <a:xfrm>
              <a:off x="33712838" y="19691703"/>
              <a:ext cx="155448" cy="889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4000" dirty="0" err="1">
                <a:solidFill>
                  <a:schemeClr val="tx1"/>
                </a:solidFill>
                <a:latin typeface="NVIDIA Sans" panose="020B0503020203020204" pitchFamily="34" charset="0"/>
              </a:endParaRPr>
            </a:p>
          </p:txBody>
        </p:sp>
        <p:pic>
          <p:nvPicPr>
            <p:cNvPr id="21" name="Picture 20" descr="Logo&#10;&#10;Description automatically generated">
              <a:extLst>
                <a:ext uri="{FF2B5EF4-FFF2-40B4-BE49-F238E27FC236}">
                  <a16:creationId xmlns:a16="http://schemas.microsoft.com/office/drawing/2014/main" id="{0E742C4C-0BE2-A66C-DFFA-39329F5C097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5681" y="19477636"/>
              <a:ext cx="2159583" cy="743794"/>
            </a:xfrm>
            <a:prstGeom prst="rect">
              <a:avLst/>
            </a:prstGeom>
          </p:spPr>
        </p:pic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EBFDD8F-418F-2A18-27FB-F979070A3252}"/>
              </a:ext>
            </a:extLst>
          </p:cNvPr>
          <p:cNvCxnSpPr>
            <a:cxnSpLocks/>
          </p:cNvCxnSpPr>
          <p:nvPr userDrawn="1"/>
        </p:nvCxnSpPr>
        <p:spPr>
          <a:xfrm>
            <a:off x="0" y="5693228"/>
            <a:ext cx="17236440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342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NO SUBTITLE -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C0DCFC1-2FC6-A88E-5123-D2E12B35F5E8}"/>
              </a:ext>
            </a:extLst>
          </p:cNvPr>
          <p:cNvSpPr/>
          <p:nvPr userDrawn="1"/>
        </p:nvSpPr>
        <p:spPr>
          <a:xfrm>
            <a:off x="32964120" y="18928080"/>
            <a:ext cx="3611880" cy="164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570FF5D0-4E10-4EA0-B135-056BC13D41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0162837" y="0"/>
            <a:ext cx="16413163" cy="20574000"/>
          </a:xfrm>
          <a:prstGeom prst="rect">
            <a:avLst/>
          </a:prstGeom>
          <a:solidFill>
            <a:srgbClr val="151617">
              <a:alpha val="85000"/>
            </a:srgbClr>
          </a:solidFill>
          <a:ln w="19050">
            <a:noFill/>
          </a:ln>
        </p:spPr>
        <p:txBody>
          <a:bodyPr tIns="4572000" anchor="ctr"/>
          <a:lstStyle>
            <a:lvl1pPr marL="0" indent="0" algn="ctr">
              <a:buFontTx/>
              <a:buNone/>
              <a:defRPr sz="6000">
                <a:solidFill>
                  <a:schemeClr val="accent5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6896" y="1218776"/>
            <a:ext cx="14639544" cy="3365695"/>
          </a:xfrm>
        </p:spPr>
        <p:txBody>
          <a:bodyPr>
            <a:normAutofit/>
          </a:bodyPr>
          <a:lstStyle>
            <a:lvl1pPr algn="l">
              <a:spcBef>
                <a:spcPts val="600"/>
              </a:spcBef>
              <a:spcAft>
                <a:spcPts val="600"/>
              </a:spcAft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96896" y="6988192"/>
            <a:ext cx="14639544" cy="11345523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A19F34B-97D0-CFC4-1B50-78556A13BE20}"/>
              </a:ext>
            </a:extLst>
          </p:cNvPr>
          <p:cNvCxnSpPr>
            <a:cxnSpLocks/>
          </p:cNvCxnSpPr>
          <p:nvPr userDrawn="1"/>
        </p:nvCxnSpPr>
        <p:spPr>
          <a:xfrm>
            <a:off x="0" y="5693228"/>
            <a:ext cx="17236440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EC58243-C680-335D-B728-B3C7009041AD}"/>
              </a:ext>
            </a:extLst>
          </p:cNvPr>
          <p:cNvGrpSpPr/>
          <p:nvPr userDrawn="1"/>
        </p:nvGrpSpPr>
        <p:grpSpPr>
          <a:xfrm>
            <a:off x="0" y="19477636"/>
            <a:ext cx="2462426" cy="1103738"/>
            <a:chOff x="33712838" y="19477636"/>
            <a:chExt cx="2462426" cy="110373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00482FC-8EB6-C045-44BA-8723A3140836}"/>
                </a:ext>
              </a:extLst>
            </p:cNvPr>
            <p:cNvSpPr/>
            <p:nvPr userDrawn="1"/>
          </p:nvSpPr>
          <p:spPr>
            <a:xfrm>
              <a:off x="33712838" y="19691703"/>
              <a:ext cx="155448" cy="889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4000" dirty="0" err="1">
                <a:solidFill>
                  <a:schemeClr val="tx1"/>
                </a:solidFill>
                <a:latin typeface="NVIDIA Sans" panose="020B0503020203020204" pitchFamily="34" charset="0"/>
              </a:endParaRPr>
            </a:p>
          </p:txBody>
        </p:sp>
        <p:pic>
          <p:nvPicPr>
            <p:cNvPr id="16" name="Picture 15" descr="Logo&#10;&#10;Description automatically generated">
              <a:extLst>
                <a:ext uri="{FF2B5EF4-FFF2-40B4-BE49-F238E27FC236}">
                  <a16:creationId xmlns:a16="http://schemas.microsoft.com/office/drawing/2014/main" id="{BC8B0A3E-F422-8177-4864-18101E9C256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5681" y="19477636"/>
              <a:ext cx="2159583" cy="7437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6176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TITLE ONLY -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C0DCFC1-2FC6-A88E-5123-D2E12B35F5E8}"/>
              </a:ext>
            </a:extLst>
          </p:cNvPr>
          <p:cNvSpPr/>
          <p:nvPr userDrawn="1"/>
        </p:nvSpPr>
        <p:spPr>
          <a:xfrm>
            <a:off x="32964120" y="18928080"/>
            <a:ext cx="3611880" cy="164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570FF5D0-4E10-4EA0-B135-056BC13D41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422624" y="0"/>
            <a:ext cx="20153377" cy="20574000"/>
          </a:xfrm>
          <a:prstGeom prst="rect">
            <a:avLst/>
          </a:prstGeom>
          <a:solidFill>
            <a:srgbClr val="151617">
              <a:alpha val="85000"/>
            </a:srgbClr>
          </a:solidFill>
          <a:ln w="19050">
            <a:noFill/>
          </a:ln>
        </p:spPr>
        <p:txBody>
          <a:bodyPr tIns="4572000" anchor="ctr"/>
          <a:lstStyle>
            <a:lvl1pPr marL="0" indent="0" algn="ctr">
              <a:buFontTx/>
              <a:buNone/>
              <a:defRPr sz="6000">
                <a:solidFill>
                  <a:schemeClr val="accent5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6896" y="8604153"/>
            <a:ext cx="12179806" cy="3365695"/>
          </a:xfrm>
        </p:spPr>
        <p:txBody>
          <a:bodyPr anchor="ctr">
            <a:normAutofit/>
          </a:bodyPr>
          <a:lstStyle>
            <a:lvl1pPr algn="l">
              <a:spcBef>
                <a:spcPts val="600"/>
              </a:spcBef>
              <a:spcAft>
                <a:spcPts val="600"/>
              </a:spcAft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ED128A5-0C08-25D4-9315-E8268238EC61}"/>
              </a:ext>
            </a:extLst>
          </p:cNvPr>
          <p:cNvGrpSpPr/>
          <p:nvPr userDrawn="1"/>
        </p:nvGrpSpPr>
        <p:grpSpPr>
          <a:xfrm>
            <a:off x="0" y="19477636"/>
            <a:ext cx="2462426" cy="1103738"/>
            <a:chOff x="33712838" y="19477636"/>
            <a:chExt cx="2462426" cy="110373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62D436B-78BD-B184-4FA9-9F1D141EFFCC}"/>
                </a:ext>
              </a:extLst>
            </p:cNvPr>
            <p:cNvSpPr/>
            <p:nvPr userDrawn="1"/>
          </p:nvSpPr>
          <p:spPr>
            <a:xfrm>
              <a:off x="33712838" y="19691703"/>
              <a:ext cx="155448" cy="889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4000" dirty="0" err="1">
                <a:solidFill>
                  <a:schemeClr val="tx1"/>
                </a:solidFill>
                <a:latin typeface="NVIDIA Sans" panose="020B0503020203020204" pitchFamily="34" charset="0"/>
              </a:endParaRPr>
            </a:p>
          </p:txBody>
        </p:sp>
        <p:pic>
          <p:nvPicPr>
            <p:cNvPr id="14" name="Picture 13" descr="Logo&#10;&#10;Description automatically generated">
              <a:extLst>
                <a:ext uri="{FF2B5EF4-FFF2-40B4-BE49-F238E27FC236}">
                  <a16:creationId xmlns:a16="http://schemas.microsoft.com/office/drawing/2014/main" id="{70BAB8B4-3B17-1202-D93F-D0A3563E09D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5681" y="19477636"/>
              <a:ext cx="2159583" cy="7437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484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NO BULLETS -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C0DCFC1-2FC6-A88E-5123-D2E12B35F5E8}"/>
              </a:ext>
            </a:extLst>
          </p:cNvPr>
          <p:cNvSpPr/>
          <p:nvPr userDrawn="1"/>
        </p:nvSpPr>
        <p:spPr>
          <a:xfrm>
            <a:off x="32964120" y="18928080"/>
            <a:ext cx="3611880" cy="164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570FF5D0-4E10-4EA0-B135-056BC13D41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422625" y="0"/>
            <a:ext cx="20153376" cy="20574000"/>
          </a:xfrm>
          <a:prstGeom prst="rect">
            <a:avLst/>
          </a:prstGeom>
          <a:solidFill>
            <a:srgbClr val="151617">
              <a:alpha val="85000"/>
            </a:srgbClr>
          </a:solidFill>
          <a:ln w="19050">
            <a:noFill/>
          </a:ln>
        </p:spPr>
        <p:txBody>
          <a:bodyPr tIns="4572000" anchor="ctr"/>
          <a:lstStyle>
            <a:lvl1pPr marL="0" indent="0" algn="ctr">
              <a:buFontTx/>
              <a:buNone/>
              <a:defRPr sz="6000">
                <a:solidFill>
                  <a:schemeClr val="accent5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6896" y="6829593"/>
            <a:ext cx="12143232" cy="3365695"/>
          </a:xfrm>
        </p:spPr>
        <p:txBody>
          <a:bodyPr anchor="b">
            <a:normAutofit/>
          </a:bodyPr>
          <a:lstStyle>
            <a:lvl1pPr algn="l">
              <a:spcBef>
                <a:spcPts val="600"/>
              </a:spcBef>
              <a:spcAft>
                <a:spcPts val="600"/>
              </a:spcAft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38AB403-3A37-671C-EBFF-B6B6742E2C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96896" y="10283120"/>
            <a:ext cx="12143232" cy="1408176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600"/>
              </a:spcBef>
              <a:spcAft>
                <a:spcPts val="600"/>
              </a:spcAft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B0C25A1-6470-21D5-CEF0-F774F8B46B18}"/>
              </a:ext>
            </a:extLst>
          </p:cNvPr>
          <p:cNvGrpSpPr/>
          <p:nvPr userDrawn="1"/>
        </p:nvGrpSpPr>
        <p:grpSpPr>
          <a:xfrm>
            <a:off x="0" y="19477636"/>
            <a:ext cx="2462426" cy="1103738"/>
            <a:chOff x="33712838" y="19477636"/>
            <a:chExt cx="2462426" cy="110373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C92EA5E-C57E-C335-370C-DA58E7E27F81}"/>
                </a:ext>
              </a:extLst>
            </p:cNvPr>
            <p:cNvSpPr/>
            <p:nvPr userDrawn="1"/>
          </p:nvSpPr>
          <p:spPr>
            <a:xfrm>
              <a:off x="33712838" y="19691703"/>
              <a:ext cx="155448" cy="889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4000" dirty="0" err="1">
                <a:solidFill>
                  <a:schemeClr val="tx1"/>
                </a:solidFill>
                <a:latin typeface="NVIDIA Sans" panose="020B0503020203020204" pitchFamily="34" charset="0"/>
              </a:endParaRPr>
            </a:p>
          </p:txBody>
        </p:sp>
        <p:pic>
          <p:nvPicPr>
            <p:cNvPr id="15" name="Picture 14" descr="Logo&#10;&#10;Description automatically generated">
              <a:extLst>
                <a:ext uri="{FF2B5EF4-FFF2-40B4-BE49-F238E27FC236}">
                  <a16:creationId xmlns:a16="http://schemas.microsoft.com/office/drawing/2014/main" id="{1B8D1067-1BB4-B86F-03D4-73C0AA4DED9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5681" y="19477636"/>
              <a:ext cx="2159583" cy="7437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129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2">
            <a:extLst>
              <a:ext uri="{FF2B5EF4-FFF2-40B4-BE49-F238E27FC236}">
                <a16:creationId xmlns:a16="http://schemas.microsoft.com/office/drawing/2014/main" id="{9363D0E3-C94F-9BCE-647A-ED9BC9E454AB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062650" y="4849813"/>
            <a:ext cx="24450701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40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73C0501-790E-8C61-347A-12BF62D404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5A26857-B5E2-6D6F-FF1E-7A0D947899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D3F88A5B-E854-635A-32FC-00B9A59C7AA8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6062650" y="17063961"/>
            <a:ext cx="24450701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88F9679A-C21E-9940-FF0E-D47BAFD4D984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6062650" y="17751568"/>
            <a:ext cx="24450701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0474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90076BE-2C4A-9941-E7E3-FB0365B293A0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19354800" y="6919968"/>
            <a:ext cx="15583596" cy="7879524"/>
          </a:xfrm>
          <a:prstGeom prst="rect">
            <a:avLst/>
          </a:prstGeom>
        </p:spPr>
        <p:txBody>
          <a:bodyPr anchor="ctr"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92F2C4A3-9CF3-49F6-10E9-C92720B083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5EAAE0D9-1DB2-86B5-00BF-ED7AEBF95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23D282C3-0C0F-687D-03F8-23B2CE8E9D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37604" y="4849813"/>
            <a:ext cx="16345595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40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67D94787-858F-C10E-69F2-C0DA571A2CE4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637604" y="17063961"/>
            <a:ext cx="16345595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9644E8E0-CFB9-4E32-2E01-557FEAD81437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637604" y="17751568"/>
            <a:ext cx="16345595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65185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u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>
            <a:extLst>
              <a:ext uri="{FF2B5EF4-FFF2-40B4-BE49-F238E27FC236}">
                <a16:creationId xmlns:a16="http://schemas.microsoft.com/office/drawing/2014/main" id="{1E41DED6-CCA0-D7A9-1F74-E4038FA8D3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E9C95CFC-E5B8-61E2-5C6E-F80225060D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8585E6C9-4F2D-C7C3-F867-38A34FA08B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37604" y="4849813"/>
            <a:ext cx="16345595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40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C3981B17-295F-612E-52EB-69C23AB3C14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8592799" y="4849813"/>
            <a:ext cx="16345595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40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8B0FA3-BB35-E308-8748-5636FF260B94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637604" y="17063961"/>
            <a:ext cx="16345595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14822978-9A8B-BA1A-29B4-A4D5A34C6AB2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637604" y="17751568"/>
            <a:ext cx="16345595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388D63DA-7DD6-5A7C-DA8B-4CFC8A2C11AD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18592805" y="17063961"/>
            <a:ext cx="16346278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82A02330-1C8D-3A43-CC02-280BEE3E9F9D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8592805" y="17751568"/>
            <a:ext cx="16346278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2206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F4B3C8-1BB0-4553-892C-C0A9CA7092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E5C15A8-2EC0-4C53-87C6-66E26EAB0D0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514600" y="4846320"/>
            <a:ext cx="31546800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799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up Imag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icture Placeholder 2">
            <a:extLst>
              <a:ext uri="{FF2B5EF4-FFF2-40B4-BE49-F238E27FC236}">
                <a16:creationId xmlns:a16="http://schemas.microsoft.com/office/drawing/2014/main" id="{0DB73185-4B12-207B-A563-03489F9318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37604" y="4849813"/>
            <a:ext cx="8832277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40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DA92969-C310-63CE-3F72-775C082B9411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11058350" y="6919968"/>
            <a:ext cx="6924849" cy="7879524"/>
          </a:xfrm>
          <a:prstGeom prst="rect">
            <a:avLst/>
          </a:prstGeom>
        </p:spPr>
        <p:txBody>
          <a:bodyPr anchor="ctr"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FB29732-9796-A4DE-98D9-00D700CF85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EAA75E97-AD62-27C4-FD2E-ED1683E127E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8" name="Picture Placeholder 2">
            <a:extLst>
              <a:ext uri="{FF2B5EF4-FFF2-40B4-BE49-F238E27FC236}">
                <a16:creationId xmlns:a16="http://schemas.microsoft.com/office/drawing/2014/main" id="{BA2F1458-703E-545B-04B1-AF86042FE76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8592805" y="4849813"/>
            <a:ext cx="8832277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40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9A8D111A-E1F8-A948-CBFE-5D2F26F75686}"/>
              </a:ext>
            </a:extLst>
          </p:cNvPr>
          <p:cNvSpPr>
            <a:spLocks noGrp="1"/>
          </p:cNvSpPr>
          <p:nvPr>
            <p:ph idx="35" hasCustomPrompt="1"/>
          </p:nvPr>
        </p:nvSpPr>
        <p:spPr>
          <a:xfrm>
            <a:off x="28013551" y="6919968"/>
            <a:ext cx="6924849" cy="7879524"/>
          </a:xfrm>
          <a:prstGeom prst="rect">
            <a:avLst/>
          </a:prstGeom>
        </p:spPr>
        <p:txBody>
          <a:bodyPr anchor="ctr"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B20355E-C75C-9611-E8A4-CCD14D187F6C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637604" y="17063961"/>
            <a:ext cx="8832277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D977D6B-2B62-CF43-0538-7E10B2285AE8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637604" y="17751568"/>
            <a:ext cx="8832277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D036A36-CAD3-3BF6-11D8-B00C065B8D52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18592805" y="17063961"/>
            <a:ext cx="8832646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942F0EA-6EB9-9EE3-98C4-F0EE17A54E8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8592805" y="17751568"/>
            <a:ext cx="8832646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5338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u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3C3323F7-6CFD-8F41-A81E-15EF39B80FD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4148473" y="4849813"/>
            <a:ext cx="10789920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06B2B1AB-3D31-F10F-4F52-A303BBF6C65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2893038" y="4849813"/>
            <a:ext cx="10789920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14918D7C-5C8B-DDFF-CA38-B2D99C46DA0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637604" y="4849813"/>
            <a:ext cx="10789920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107C0C66-9DCE-7307-974E-F72674AAF0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0BFEE6D4-A47E-6684-624B-E767DE824C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37F4AA6D-72EE-A06D-0A14-EF92063ED9E0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653110" y="17063961"/>
            <a:ext cx="1078992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4ADDDD8-1897-5ABF-316C-257A9ED37945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653110" y="17751568"/>
            <a:ext cx="1078992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8345C6B0-D639-8626-ECEE-48E1C967DE9F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2893040" y="17063961"/>
            <a:ext cx="1078992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AF911269-3B20-1FE3-0617-7927D0521DA2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2893040" y="17751568"/>
            <a:ext cx="1078992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148CF8D5-9125-0B70-C821-9BEBDA4120BC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24132970" y="17063961"/>
            <a:ext cx="10790371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E8D185DB-12A3-DF47-B611-5C3458C2E8D1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24132970" y="17751568"/>
            <a:ext cx="10790371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74301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u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210A6B41-FA76-BBC7-DE8B-57A453F0293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8520757" y="4849813"/>
            <a:ext cx="7982985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 typeface="NVIDIA Sans" panose="020B0503020203020204" pitchFamily="34" charset="0"/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F2F9C112-C3B3-0830-A38B-CD81B4B85D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72254" y="4849813"/>
            <a:ext cx="7982985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 typeface="NVIDIA Sans" panose="020B0503020203020204" pitchFamily="34" charset="0"/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2BA54EF2-D7D4-F4EF-65F1-F49F9CBDED45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637606" y="4849813"/>
            <a:ext cx="7969130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 typeface="NVIDIA Sans" panose="020B0503020203020204" pitchFamily="34" charset="0"/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">
            <a:extLst>
              <a:ext uri="{FF2B5EF4-FFF2-40B4-BE49-F238E27FC236}">
                <a16:creationId xmlns:a16="http://schemas.microsoft.com/office/drawing/2014/main" id="{EF56EC66-5AE1-C660-FAC4-F36A43B96DB7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26969260" y="4849813"/>
            <a:ext cx="7969133" cy="12019835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 typeface="NVIDIA Sans" panose="020B0503020203020204" pitchFamily="34" charset="0"/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E5BA0875-7A3A-0406-4527-046B0D8842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952119A9-BED4-0634-6ECB-BCBDE4110E7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9D2D732F-8FFC-C0F2-EB70-37196BA54CC7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0087333" y="17063961"/>
            <a:ext cx="7967906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3E7B6991-6330-210F-145E-A24A6CC6DBC7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630527" y="17063961"/>
            <a:ext cx="794697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8D35D4ED-4087-6A45-751F-AA580A59D6B7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0087333" y="17751568"/>
            <a:ext cx="7967906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36AEF36C-442D-B21B-F01B-8024F92550F2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1630527" y="17751568"/>
            <a:ext cx="794697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90E21C61-C77E-55CF-2F29-EF23E6CB6293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8527529" y="17063961"/>
            <a:ext cx="794697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C9EE6C34-8026-7068-9F4F-45AF232CEA38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8527529" y="17751568"/>
            <a:ext cx="794697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D58C0948-3E4D-2805-438E-84EBC03B4650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26976037" y="17063961"/>
            <a:ext cx="7947304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75A6C30E-1C51-4B06-2AFC-5AA33F7D76E8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26976037" y="17751568"/>
            <a:ext cx="7947304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01858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u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1">
            <a:extLst>
              <a:ext uri="{FF2B5EF4-FFF2-40B4-BE49-F238E27FC236}">
                <a16:creationId xmlns:a16="http://schemas.microsoft.com/office/drawing/2014/main" id="{F9C7EF5F-BF55-6D87-A3CF-ACA9C9058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28C42E98-EEB6-13F3-033A-1FA82C5FE59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BBE70AF8-065D-846F-9B29-282378224E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2891393" y="4849814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963F1584-F97F-FC7C-AA2C-CEC13BE644A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645583" y="4849814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293DE09B-1797-9A3D-5D98-67CFC74775A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4148473" y="4849814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4171285C-A647-C93E-5BB8-417F98349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656844" y="9981886"/>
            <a:ext cx="1077865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085C70AC-35CE-A36D-584E-3E9217639144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656844" y="10669493"/>
            <a:ext cx="1077865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4B39272C-F5EE-20DC-C4A8-2974FC00B95B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12894348" y="9981886"/>
            <a:ext cx="1077865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AF4348A8-FC16-8EBB-BBCB-7CB35166A056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894348" y="10669493"/>
            <a:ext cx="1077865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E1541127-4AEB-D51D-4DDD-172C6553F8B2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24151315" y="9981886"/>
            <a:ext cx="1077910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346FEBFB-CACC-9335-ACCF-83C7736220F9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24151315" y="10669493"/>
            <a:ext cx="1077910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16C6F5CA-5A4E-8CEC-3100-10C34C9B11F7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18520757" y="11931888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 typeface="NVIDIA Sans" panose="020B0503020203020204" pitchFamily="34" charset="0"/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272CC0FF-6C69-376D-885A-F39FE24059E0}"/>
              </a:ext>
            </a:extLst>
          </p:cNvPr>
          <p:cNvSpPr>
            <a:spLocks noGrp="1"/>
          </p:cNvSpPr>
          <p:nvPr>
            <p:ph type="pic" sz="quarter" idx="76"/>
          </p:nvPr>
        </p:nvSpPr>
        <p:spPr>
          <a:xfrm>
            <a:off x="7265320" y="11931888"/>
            <a:ext cx="10789919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 typeface="NVIDIA Sans" panose="020B0503020203020204" pitchFamily="34" charset="0"/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CD4B7E2B-1CD2-8AFD-2608-664A258B3AB4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7276587" y="17063961"/>
            <a:ext cx="10778651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409E60ED-C6CA-B49E-F825-3F43BA18A5AB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7276587" y="17751568"/>
            <a:ext cx="10778651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6AC9D7FB-7E39-5873-7F5F-95082CAABE71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8533554" y="17063961"/>
            <a:ext cx="1077910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64D095D8-B554-7BD8-391B-BC94A067502A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18533554" y="17751568"/>
            <a:ext cx="1077910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32257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u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>
            <a:extLst>
              <a:ext uri="{FF2B5EF4-FFF2-40B4-BE49-F238E27FC236}">
                <a16:creationId xmlns:a16="http://schemas.microsoft.com/office/drawing/2014/main" id="{F229FD72-AB9D-9547-BF65-19965188F7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FD43776E-3460-CC7B-6B1C-3612802566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0D0FB907-17B6-006D-EF46-307B58E8FF3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2891393" y="4849814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A650A5E-AB12-AD8B-F28F-29035408398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645583" y="4849814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596E87B3-B836-16CB-24F4-3597FCFFE7D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4148473" y="4849814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D0A033C2-1DF7-761D-CF21-CABCB3A7EA01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656844" y="9981886"/>
            <a:ext cx="1077865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20C1FB10-5469-8E2D-32A3-81CFB4BCCD82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656844" y="10669493"/>
            <a:ext cx="1077865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4CAC403D-CA18-5A16-B554-76BD079F3C8B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12894348" y="9981886"/>
            <a:ext cx="1077865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0EE2C9F9-0ECA-BF43-81E1-C751DA8C15BD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894348" y="10669493"/>
            <a:ext cx="1077865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3CA736BB-5004-BA0E-3A29-890C72B50A3B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24151315" y="9981886"/>
            <a:ext cx="1077910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4F299DE7-FFC0-C524-B1B7-85BCFE697E48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24151315" y="10669493"/>
            <a:ext cx="1077910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E164CFF1-2395-2DAB-182B-7B6B95EE70E5}"/>
              </a:ext>
            </a:extLst>
          </p:cNvPr>
          <p:cNvSpPr>
            <a:spLocks noGrp="1"/>
          </p:cNvSpPr>
          <p:nvPr>
            <p:ph type="pic" sz="quarter" idx="68"/>
          </p:nvPr>
        </p:nvSpPr>
        <p:spPr>
          <a:xfrm>
            <a:off x="12902654" y="11931889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2">
            <a:extLst>
              <a:ext uri="{FF2B5EF4-FFF2-40B4-BE49-F238E27FC236}">
                <a16:creationId xmlns:a16="http://schemas.microsoft.com/office/drawing/2014/main" id="{C15FBA7D-EF87-04C3-F145-D574E031784E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1656844" y="11931889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2">
            <a:extLst>
              <a:ext uri="{FF2B5EF4-FFF2-40B4-BE49-F238E27FC236}">
                <a16:creationId xmlns:a16="http://schemas.microsoft.com/office/drawing/2014/main" id="{A5CBEDD6-531F-D850-9C2C-6A1A5DBE7EA9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24159734" y="11931889"/>
            <a:ext cx="1078992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3EDB3EC-7723-613B-71D4-A68D0C3416A9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668105" y="17063961"/>
            <a:ext cx="1077865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527A862-BDAC-0257-1CEF-AAC964D2EF5B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668105" y="17751568"/>
            <a:ext cx="1077865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955D43BA-BC56-5C2F-4D7A-26F4F018DC38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12905609" y="17063961"/>
            <a:ext cx="1077865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1CB71B6D-2BC1-1181-EC34-B9E2E241BADF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2905609" y="17751568"/>
            <a:ext cx="1077865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017C9D6F-59AB-30A8-CF87-6037B24A477A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24162576" y="17063961"/>
            <a:ext cx="1077910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2F357B07-F2CF-5BEA-8F9D-5372582B8C66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24162576" y="17751568"/>
            <a:ext cx="1077910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87721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-u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57BEA884-8F3C-2864-2BCF-6524327F17A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4335071" y="17059122"/>
            <a:ext cx="795528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C3412727-FAE8-945B-3239-31E0797564F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886573" y="17059122"/>
            <a:ext cx="7970338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CA632C21-FC10-1C35-662C-58EB5D10951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4335071" y="17727056"/>
            <a:ext cx="795528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671EFDF3-6771-C253-C4C2-19DC800D74C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886573" y="17727056"/>
            <a:ext cx="7970338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1" name="Picture Placeholder 2">
            <a:extLst>
              <a:ext uri="{FF2B5EF4-FFF2-40B4-BE49-F238E27FC236}">
                <a16:creationId xmlns:a16="http://schemas.microsoft.com/office/drawing/2014/main" id="{2874C76E-4B22-D834-EAB7-F8E4CD072182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5886573" y="11926198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BD7532D0-913D-C47A-6986-5DE049620DE8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14335074" y="11926198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Picture Placeholder 2">
            <a:extLst>
              <a:ext uri="{FF2B5EF4-FFF2-40B4-BE49-F238E27FC236}">
                <a16:creationId xmlns:a16="http://schemas.microsoft.com/office/drawing/2014/main" id="{C460A1DA-2F4E-A291-F57A-77785ABAB454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2783576" y="11926198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7">
            <a:extLst>
              <a:ext uri="{FF2B5EF4-FFF2-40B4-BE49-F238E27FC236}">
                <a16:creationId xmlns:a16="http://schemas.microsoft.com/office/drawing/2014/main" id="{F5CD9FE3-3757-5D95-504D-787BB28B30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2783575" y="17059122"/>
            <a:ext cx="7951467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2" name="Text Placeholder 7">
            <a:extLst>
              <a:ext uri="{FF2B5EF4-FFF2-40B4-BE49-F238E27FC236}">
                <a16:creationId xmlns:a16="http://schemas.microsoft.com/office/drawing/2014/main" id="{5F89E560-FA41-237C-8ADF-DECF6E4F7FE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2783575" y="17727056"/>
            <a:ext cx="7951467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3" name="Picture Placeholder 2">
            <a:extLst>
              <a:ext uri="{FF2B5EF4-FFF2-40B4-BE49-F238E27FC236}">
                <a16:creationId xmlns:a16="http://schemas.microsoft.com/office/drawing/2014/main" id="{21210AFF-6E4B-C87E-93B0-923FE1CF0FD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8534610" y="4849814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DCE92E50-DD67-6C4C-841B-0FA0EE3D36A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86108" y="4849814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>
            <a:extLst>
              <a:ext uri="{FF2B5EF4-FFF2-40B4-BE49-F238E27FC236}">
                <a16:creationId xmlns:a16="http://schemas.microsoft.com/office/drawing/2014/main" id="{544F12E5-C284-CE75-304E-3B85A116AC46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1637606" y="4849814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Picture Placeholder 2">
            <a:extLst>
              <a:ext uri="{FF2B5EF4-FFF2-40B4-BE49-F238E27FC236}">
                <a16:creationId xmlns:a16="http://schemas.microsoft.com/office/drawing/2014/main" id="{9A458E65-C4CE-D91A-7EE3-70632301C307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6983113" y="4849814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F77C7B88-1AC4-FCFE-FB99-096CCF7E37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62DE45B4-3152-1F2D-D80F-C2B116565F9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5FF34090-C092-6BDF-82BB-056A49BC74E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0094409" y="9981886"/>
            <a:ext cx="794697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DA9C0F1D-C77B-C0B8-2CEC-10E27213E1E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637603" y="9981886"/>
            <a:ext cx="794697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ACE7BDFF-1970-798C-F72C-058E7CA8E56C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094409" y="10669493"/>
            <a:ext cx="794697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47DA7426-82D9-B695-5553-AD019A76D0E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1637603" y="10669493"/>
            <a:ext cx="794697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35AEAC0C-6CA1-3B7C-EB41-F3ED0189FFE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8534605" y="9981886"/>
            <a:ext cx="794697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7" name="Text Placeholder 7">
            <a:extLst>
              <a:ext uri="{FF2B5EF4-FFF2-40B4-BE49-F238E27FC236}">
                <a16:creationId xmlns:a16="http://schemas.microsoft.com/office/drawing/2014/main" id="{0EAEC2CD-D1C1-6D5D-9A4F-AC1811499E68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18534605" y="10669493"/>
            <a:ext cx="794697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AE4C94A0-BBD4-C296-683F-8A91A35F9BB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26983113" y="9981886"/>
            <a:ext cx="7947304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D08BED00-10D6-AD95-CD40-042A6CAC506A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26983113" y="10669493"/>
            <a:ext cx="7947304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546692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-u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>
            <a:extLst>
              <a:ext uri="{FF2B5EF4-FFF2-40B4-BE49-F238E27FC236}">
                <a16:creationId xmlns:a16="http://schemas.microsoft.com/office/drawing/2014/main" id="{8F2FED39-3547-AE1E-6FDF-8539F1C32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C048BEF9-FDC7-1A51-6127-56DCCA9DB3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4" name="Picture Placeholder 2">
            <a:extLst>
              <a:ext uri="{FF2B5EF4-FFF2-40B4-BE49-F238E27FC236}">
                <a16:creationId xmlns:a16="http://schemas.microsoft.com/office/drawing/2014/main" id="{0CDA6746-5705-E785-EAC6-39452C3AF29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637603" y="11926198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2">
            <a:extLst>
              <a:ext uri="{FF2B5EF4-FFF2-40B4-BE49-F238E27FC236}">
                <a16:creationId xmlns:a16="http://schemas.microsoft.com/office/drawing/2014/main" id="{ED8E874E-1990-81A1-8694-2FABDFC79E29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10086104" y="11926198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2">
            <a:extLst>
              <a:ext uri="{FF2B5EF4-FFF2-40B4-BE49-F238E27FC236}">
                <a16:creationId xmlns:a16="http://schemas.microsoft.com/office/drawing/2014/main" id="{DA253DB9-525D-05A8-39E0-46A9C3C7C7A6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8534606" y="11926198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2">
            <a:extLst>
              <a:ext uri="{FF2B5EF4-FFF2-40B4-BE49-F238E27FC236}">
                <a16:creationId xmlns:a16="http://schemas.microsoft.com/office/drawing/2014/main" id="{07933502-65A0-0B91-D4A2-196D2C29C1F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8534610" y="4849814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51979239-5F28-6A74-4FC1-5E42A41EA3A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086108" y="4849814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Picture Placeholder 2">
            <a:extLst>
              <a:ext uri="{FF2B5EF4-FFF2-40B4-BE49-F238E27FC236}">
                <a16:creationId xmlns:a16="http://schemas.microsoft.com/office/drawing/2014/main" id="{FE384DF1-9F52-2FD9-A67D-1B204FD93CD0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1637606" y="4849814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2">
            <a:extLst>
              <a:ext uri="{FF2B5EF4-FFF2-40B4-BE49-F238E27FC236}">
                <a16:creationId xmlns:a16="http://schemas.microsoft.com/office/drawing/2014/main" id="{C15A9D8E-1D0E-E6D8-BBBA-0AC509F4DA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6983113" y="4849814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6" name="Picture Placeholder 2">
            <a:extLst>
              <a:ext uri="{FF2B5EF4-FFF2-40B4-BE49-F238E27FC236}">
                <a16:creationId xmlns:a16="http://schemas.microsoft.com/office/drawing/2014/main" id="{A6EFE403-8D33-63A6-3826-B82ACE4E4240}"/>
              </a:ext>
            </a:extLst>
          </p:cNvPr>
          <p:cNvSpPr>
            <a:spLocks noGrp="1"/>
          </p:cNvSpPr>
          <p:nvPr>
            <p:ph type="pic" sz="quarter" idx="53"/>
          </p:nvPr>
        </p:nvSpPr>
        <p:spPr>
          <a:xfrm>
            <a:off x="26968061" y="11926198"/>
            <a:ext cx="795528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40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EF649003-40DA-BA73-00AC-C86FF262B715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0094409" y="9981886"/>
            <a:ext cx="794697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0" name="Text Placeholder 7">
            <a:extLst>
              <a:ext uri="{FF2B5EF4-FFF2-40B4-BE49-F238E27FC236}">
                <a16:creationId xmlns:a16="http://schemas.microsoft.com/office/drawing/2014/main" id="{65EAB964-8A5B-488F-2B08-E6FC677989E0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637603" y="9981886"/>
            <a:ext cx="794697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1" name="Text Placeholder 7">
            <a:extLst>
              <a:ext uri="{FF2B5EF4-FFF2-40B4-BE49-F238E27FC236}">
                <a16:creationId xmlns:a16="http://schemas.microsoft.com/office/drawing/2014/main" id="{84CF532A-6735-38E9-95CA-DA8BE7133BAF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094409" y="10669493"/>
            <a:ext cx="794697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2" name="Text Placeholder 7">
            <a:extLst>
              <a:ext uri="{FF2B5EF4-FFF2-40B4-BE49-F238E27FC236}">
                <a16:creationId xmlns:a16="http://schemas.microsoft.com/office/drawing/2014/main" id="{0B327B0D-2AFC-97CB-AFCE-95C9BAB22E01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1637603" y="10669493"/>
            <a:ext cx="794697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3" name="Text Placeholder 7">
            <a:extLst>
              <a:ext uri="{FF2B5EF4-FFF2-40B4-BE49-F238E27FC236}">
                <a16:creationId xmlns:a16="http://schemas.microsoft.com/office/drawing/2014/main" id="{F5D39E0C-1BE1-758A-23DA-79093BE34BC3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8534605" y="9981886"/>
            <a:ext cx="794697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4" name="Text Placeholder 7">
            <a:extLst>
              <a:ext uri="{FF2B5EF4-FFF2-40B4-BE49-F238E27FC236}">
                <a16:creationId xmlns:a16="http://schemas.microsoft.com/office/drawing/2014/main" id="{3C311DE7-BAC9-14E7-C9B2-B0190E882ABB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18534605" y="10669493"/>
            <a:ext cx="794697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5" name="Text Placeholder 7">
            <a:extLst>
              <a:ext uri="{FF2B5EF4-FFF2-40B4-BE49-F238E27FC236}">
                <a16:creationId xmlns:a16="http://schemas.microsoft.com/office/drawing/2014/main" id="{FB88A3E6-903C-4F2C-3213-A99D1E52E8F0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26983113" y="9981886"/>
            <a:ext cx="7947304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6" name="Text Placeholder 7">
            <a:extLst>
              <a:ext uri="{FF2B5EF4-FFF2-40B4-BE49-F238E27FC236}">
                <a16:creationId xmlns:a16="http://schemas.microsoft.com/office/drawing/2014/main" id="{5F908762-EA90-C087-AA67-C6133778BE82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26983113" y="10669493"/>
            <a:ext cx="7947304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AC0AA856-BA3F-4D1D-0851-76429A9BA784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0087333" y="17059122"/>
            <a:ext cx="794697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8" name="Text Placeholder 7">
            <a:extLst>
              <a:ext uri="{FF2B5EF4-FFF2-40B4-BE49-F238E27FC236}">
                <a16:creationId xmlns:a16="http://schemas.microsoft.com/office/drawing/2014/main" id="{A069EB14-BAD5-323C-74DD-4F51435C9FC4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630527" y="17059122"/>
            <a:ext cx="794697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9" name="Text Placeholder 7">
            <a:extLst>
              <a:ext uri="{FF2B5EF4-FFF2-40B4-BE49-F238E27FC236}">
                <a16:creationId xmlns:a16="http://schemas.microsoft.com/office/drawing/2014/main" id="{BD0A17DC-A496-8D9E-35D7-6A33E7C44B40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0087333" y="17746729"/>
            <a:ext cx="794697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0" name="Text Placeholder 7">
            <a:extLst>
              <a:ext uri="{FF2B5EF4-FFF2-40B4-BE49-F238E27FC236}">
                <a16:creationId xmlns:a16="http://schemas.microsoft.com/office/drawing/2014/main" id="{1343CFC4-6E0C-F0C6-CDDB-679CCCD3D373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1630527" y="17746729"/>
            <a:ext cx="794697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1" name="Text Placeholder 7">
            <a:extLst>
              <a:ext uri="{FF2B5EF4-FFF2-40B4-BE49-F238E27FC236}">
                <a16:creationId xmlns:a16="http://schemas.microsoft.com/office/drawing/2014/main" id="{20824D00-F26F-6327-CAF8-FFC361850C55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8527529" y="17059122"/>
            <a:ext cx="794697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2" name="Text Placeholder 7">
            <a:extLst>
              <a:ext uri="{FF2B5EF4-FFF2-40B4-BE49-F238E27FC236}">
                <a16:creationId xmlns:a16="http://schemas.microsoft.com/office/drawing/2014/main" id="{B58C6B09-8579-D254-0627-AE389B221A7E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8527529" y="17746729"/>
            <a:ext cx="794697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3" name="Text Placeholder 7">
            <a:extLst>
              <a:ext uri="{FF2B5EF4-FFF2-40B4-BE49-F238E27FC236}">
                <a16:creationId xmlns:a16="http://schemas.microsoft.com/office/drawing/2014/main" id="{483B9563-438F-A204-87B7-8E5FCCC0DCEF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26976037" y="17059122"/>
            <a:ext cx="7947304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4" name="Text Placeholder 7">
            <a:extLst>
              <a:ext uri="{FF2B5EF4-FFF2-40B4-BE49-F238E27FC236}">
                <a16:creationId xmlns:a16="http://schemas.microsoft.com/office/drawing/2014/main" id="{6162D149-052B-59BE-392C-38CEA1C7AD7B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26976037" y="17746729"/>
            <a:ext cx="7947304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73484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u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 Placeholder 7">
            <a:extLst>
              <a:ext uri="{FF2B5EF4-FFF2-40B4-BE49-F238E27FC236}">
                <a16:creationId xmlns:a16="http://schemas.microsoft.com/office/drawing/2014/main" id="{CED82722-D946-32F5-6BB8-5FF8EB7A4B4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782110" y="17059122"/>
            <a:ext cx="626148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2" name="Text Placeholder 7">
            <a:extLst>
              <a:ext uri="{FF2B5EF4-FFF2-40B4-BE49-F238E27FC236}">
                <a16:creationId xmlns:a16="http://schemas.microsoft.com/office/drawing/2014/main" id="{135033EF-B494-EA49-338A-3D38E0EE39E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037420" y="17059122"/>
            <a:ext cx="625484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3" name="Text Placeholder 7">
            <a:extLst>
              <a:ext uri="{FF2B5EF4-FFF2-40B4-BE49-F238E27FC236}">
                <a16:creationId xmlns:a16="http://schemas.microsoft.com/office/drawing/2014/main" id="{D1518CEE-3DD3-11E0-B2BE-1C9DDAAC34C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1782110" y="17727056"/>
            <a:ext cx="626148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4" name="Text Placeholder 7">
            <a:extLst>
              <a:ext uri="{FF2B5EF4-FFF2-40B4-BE49-F238E27FC236}">
                <a16:creationId xmlns:a16="http://schemas.microsoft.com/office/drawing/2014/main" id="{BDE5384B-7236-C4C3-A89B-B6BD52AF7CD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037420" y="17727056"/>
            <a:ext cx="625484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5" name="Picture Placeholder 2">
            <a:extLst>
              <a:ext uri="{FF2B5EF4-FFF2-40B4-BE49-F238E27FC236}">
                <a16:creationId xmlns:a16="http://schemas.microsoft.com/office/drawing/2014/main" id="{686AA147-EA70-F27D-2143-6C26D715D022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5021177" y="11926198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6" name="Picture Placeholder 2">
            <a:extLst>
              <a:ext uri="{FF2B5EF4-FFF2-40B4-BE49-F238E27FC236}">
                <a16:creationId xmlns:a16="http://schemas.microsoft.com/office/drawing/2014/main" id="{EA0FAC02-37D8-9BC1-BBFD-7AD33F09FA30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11779715" y="11926198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7" name="Picture Placeholder 2">
            <a:extLst>
              <a:ext uri="{FF2B5EF4-FFF2-40B4-BE49-F238E27FC236}">
                <a16:creationId xmlns:a16="http://schemas.microsoft.com/office/drawing/2014/main" id="{0FAA751F-D2A6-0D25-29EC-E17DC7D5C37A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5286158" y="11926198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8" name="Text Placeholder 7">
            <a:extLst>
              <a:ext uri="{FF2B5EF4-FFF2-40B4-BE49-F238E27FC236}">
                <a16:creationId xmlns:a16="http://schemas.microsoft.com/office/drawing/2014/main" id="{5C06C706-6647-7B33-FFA3-B2FEE1DFD5E2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8532409" y="17059122"/>
            <a:ext cx="6263641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9" name="Text Placeholder 7">
            <a:extLst>
              <a:ext uri="{FF2B5EF4-FFF2-40B4-BE49-F238E27FC236}">
                <a16:creationId xmlns:a16="http://schemas.microsoft.com/office/drawing/2014/main" id="{9A3AA809-DE7A-C417-0AE2-35B4A2D5ED8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8532409" y="17727056"/>
            <a:ext cx="6263641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0" name="Picture Placeholder 2">
            <a:extLst>
              <a:ext uri="{FF2B5EF4-FFF2-40B4-BE49-F238E27FC236}">
                <a16:creationId xmlns:a16="http://schemas.microsoft.com/office/drawing/2014/main" id="{8DE82D27-6183-A8AA-ACFF-FD55759532A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5152060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2">
            <a:extLst>
              <a:ext uri="{FF2B5EF4-FFF2-40B4-BE49-F238E27FC236}">
                <a16:creationId xmlns:a16="http://schemas.microsoft.com/office/drawing/2014/main" id="{5E08B0AA-E72A-8860-5243-A7CDEE5553B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394833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2" name="Picture Placeholder 2">
            <a:extLst>
              <a:ext uri="{FF2B5EF4-FFF2-40B4-BE49-F238E27FC236}">
                <a16:creationId xmlns:a16="http://schemas.microsoft.com/office/drawing/2014/main" id="{83367A83-171F-85E5-FBA7-716BF4EED3E6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1637606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2">
            <a:extLst>
              <a:ext uri="{FF2B5EF4-FFF2-40B4-BE49-F238E27FC236}">
                <a16:creationId xmlns:a16="http://schemas.microsoft.com/office/drawing/2014/main" id="{47D8A652-4F2D-E1FE-4433-3ED21B45B83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1909287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" name="Picture Placeholder 2">
            <a:extLst>
              <a:ext uri="{FF2B5EF4-FFF2-40B4-BE49-F238E27FC236}">
                <a16:creationId xmlns:a16="http://schemas.microsoft.com/office/drawing/2014/main" id="{025EC417-BEFE-6E4F-8D72-C07AC3E0A129}"/>
              </a:ext>
            </a:extLst>
          </p:cNvPr>
          <p:cNvSpPr>
            <a:spLocks noGrp="1"/>
          </p:cNvSpPr>
          <p:nvPr>
            <p:ph type="pic" sz="quarter" idx="53"/>
          </p:nvPr>
        </p:nvSpPr>
        <p:spPr>
          <a:xfrm>
            <a:off x="28666515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5" name="Picture Placeholder 2">
            <a:extLst>
              <a:ext uri="{FF2B5EF4-FFF2-40B4-BE49-F238E27FC236}">
                <a16:creationId xmlns:a16="http://schemas.microsoft.com/office/drawing/2014/main" id="{726F9E31-65B7-DA36-ECB3-A9CFDE07645F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18527620" y="11926198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6" name="Text Placeholder 7">
            <a:extLst>
              <a:ext uri="{FF2B5EF4-FFF2-40B4-BE49-F238E27FC236}">
                <a16:creationId xmlns:a16="http://schemas.microsoft.com/office/drawing/2014/main" id="{FFAA12F9-528B-CF0E-14A3-28FC2BF07B62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5307424" y="17059122"/>
            <a:ext cx="626364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7" name="Text Placeholder 7">
            <a:extLst>
              <a:ext uri="{FF2B5EF4-FFF2-40B4-BE49-F238E27FC236}">
                <a16:creationId xmlns:a16="http://schemas.microsoft.com/office/drawing/2014/main" id="{D830F469-340A-89CC-0F61-F167A51D0A49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25307424" y="17727056"/>
            <a:ext cx="626364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0" name="Text Placeholder 7">
            <a:extLst>
              <a:ext uri="{FF2B5EF4-FFF2-40B4-BE49-F238E27FC236}">
                <a16:creationId xmlns:a16="http://schemas.microsoft.com/office/drawing/2014/main" id="{3081B4F8-273B-10B7-0B4A-26027F9B3B4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5141913" y="9981886"/>
            <a:ext cx="626364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1" name="Text Placeholder 7">
            <a:extLst>
              <a:ext uri="{FF2B5EF4-FFF2-40B4-BE49-F238E27FC236}">
                <a16:creationId xmlns:a16="http://schemas.microsoft.com/office/drawing/2014/main" id="{E577FA22-126E-6B9F-3CC8-9E752FCC183F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8391957" y="9981886"/>
            <a:ext cx="6263639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2" name="Text Placeholder 7">
            <a:extLst>
              <a:ext uri="{FF2B5EF4-FFF2-40B4-BE49-F238E27FC236}">
                <a16:creationId xmlns:a16="http://schemas.microsoft.com/office/drawing/2014/main" id="{1C2860DF-6860-CFDE-FAF3-5C726B2FD731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5141913" y="10669493"/>
            <a:ext cx="626364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3" name="Text Placeholder 7">
            <a:extLst>
              <a:ext uri="{FF2B5EF4-FFF2-40B4-BE49-F238E27FC236}">
                <a16:creationId xmlns:a16="http://schemas.microsoft.com/office/drawing/2014/main" id="{C7BEE301-5C6D-942E-BEE3-73E092EA7E9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8391957" y="10669493"/>
            <a:ext cx="6263639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4" name="Text Placeholder 7">
            <a:extLst>
              <a:ext uri="{FF2B5EF4-FFF2-40B4-BE49-F238E27FC236}">
                <a16:creationId xmlns:a16="http://schemas.microsoft.com/office/drawing/2014/main" id="{FD5F599B-8744-7849-EEF7-8849E72C04F7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21900662" y="9981886"/>
            <a:ext cx="626364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5" name="Text Placeholder 7">
            <a:extLst>
              <a:ext uri="{FF2B5EF4-FFF2-40B4-BE49-F238E27FC236}">
                <a16:creationId xmlns:a16="http://schemas.microsoft.com/office/drawing/2014/main" id="{B9E0C8A2-2FAE-A711-9256-A203090DDC50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21900662" y="10669493"/>
            <a:ext cx="626364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6" name="Text Placeholder 7">
            <a:extLst>
              <a:ext uri="{FF2B5EF4-FFF2-40B4-BE49-F238E27FC236}">
                <a16:creationId xmlns:a16="http://schemas.microsoft.com/office/drawing/2014/main" id="{305BEF65-DEAD-9F86-5044-73541D0A0A8E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28666515" y="9981886"/>
            <a:ext cx="626390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7" name="Text Placeholder 7">
            <a:extLst>
              <a:ext uri="{FF2B5EF4-FFF2-40B4-BE49-F238E27FC236}">
                <a16:creationId xmlns:a16="http://schemas.microsoft.com/office/drawing/2014/main" id="{D7441545-C9DB-64A8-9760-7D78A9423BDE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28666515" y="10669493"/>
            <a:ext cx="626390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2ABCC9E6-5AC7-FBA9-9CE6-B66A8B5F7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2E7BD215-80C1-F12A-5812-B0FE5172AA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DB17CC64-7F84-F2E4-FB72-204654F51AD6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637606" y="9981886"/>
            <a:ext cx="6263639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C79526A2-FAFD-A536-6CC7-1FA7C332CF91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1637606" y="10669493"/>
            <a:ext cx="6263639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01499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-u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le 1">
            <a:extLst>
              <a:ext uri="{FF2B5EF4-FFF2-40B4-BE49-F238E27FC236}">
                <a16:creationId xmlns:a16="http://schemas.microsoft.com/office/drawing/2014/main" id="{2E1C6640-71A0-5409-4C14-771F7A8D63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4" name="Text Placeholder 7">
            <a:extLst>
              <a:ext uri="{FF2B5EF4-FFF2-40B4-BE49-F238E27FC236}">
                <a16:creationId xmlns:a16="http://schemas.microsoft.com/office/drawing/2014/main" id="{806BB1B9-41DF-E49A-0AD9-42EBAC29693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5" name="Text Placeholder 7">
            <a:extLst>
              <a:ext uri="{FF2B5EF4-FFF2-40B4-BE49-F238E27FC236}">
                <a16:creationId xmlns:a16="http://schemas.microsoft.com/office/drawing/2014/main" id="{E120A58E-9737-58C3-9A67-579BE854526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382295" y="17059122"/>
            <a:ext cx="626148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6" name="Text Placeholder 7">
            <a:extLst>
              <a:ext uri="{FF2B5EF4-FFF2-40B4-BE49-F238E27FC236}">
                <a16:creationId xmlns:a16="http://schemas.microsoft.com/office/drawing/2014/main" id="{583ACEA7-F35D-497B-1336-1DDC4C9E436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637605" y="17059122"/>
            <a:ext cx="625484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7" name="Text Placeholder 7">
            <a:extLst>
              <a:ext uri="{FF2B5EF4-FFF2-40B4-BE49-F238E27FC236}">
                <a16:creationId xmlns:a16="http://schemas.microsoft.com/office/drawing/2014/main" id="{39906679-F1C7-C099-BA78-B1EC03DE485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82295" y="17727056"/>
            <a:ext cx="626148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8" name="Text Placeholder 7">
            <a:extLst>
              <a:ext uri="{FF2B5EF4-FFF2-40B4-BE49-F238E27FC236}">
                <a16:creationId xmlns:a16="http://schemas.microsoft.com/office/drawing/2014/main" id="{55D764A1-AAFB-AAAF-440B-E577DEAEDAD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637605" y="17727056"/>
            <a:ext cx="625484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3E5A7CCC-CEDA-5A08-9F83-8207E4B4678A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637605" y="11926198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04FB1F5A-4A6D-8263-D8EC-9F649ADB5800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8396143" y="11926198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1" name="Picture Placeholder 2">
            <a:extLst>
              <a:ext uri="{FF2B5EF4-FFF2-40B4-BE49-F238E27FC236}">
                <a16:creationId xmlns:a16="http://schemas.microsoft.com/office/drawing/2014/main" id="{08E60250-68D4-4DFF-E6B0-FD2F0743093E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1902586" y="11926198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2" name="Text Placeholder 7">
            <a:extLst>
              <a:ext uri="{FF2B5EF4-FFF2-40B4-BE49-F238E27FC236}">
                <a16:creationId xmlns:a16="http://schemas.microsoft.com/office/drawing/2014/main" id="{6F5A0254-7997-A47B-CC1D-E26124BDDD6C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5132594" y="17059122"/>
            <a:ext cx="6263641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3" name="Text Placeholder 7">
            <a:extLst>
              <a:ext uri="{FF2B5EF4-FFF2-40B4-BE49-F238E27FC236}">
                <a16:creationId xmlns:a16="http://schemas.microsoft.com/office/drawing/2014/main" id="{F56C1EBA-1286-640F-7405-F921F024127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5132594" y="17727056"/>
            <a:ext cx="6263641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4" name="Picture Placeholder 2">
            <a:extLst>
              <a:ext uri="{FF2B5EF4-FFF2-40B4-BE49-F238E27FC236}">
                <a16:creationId xmlns:a16="http://schemas.microsoft.com/office/drawing/2014/main" id="{B6FB89B5-041B-6845-8C0C-D37F03F679D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5152060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7" name="Picture Placeholder 2">
            <a:extLst>
              <a:ext uri="{FF2B5EF4-FFF2-40B4-BE49-F238E27FC236}">
                <a16:creationId xmlns:a16="http://schemas.microsoft.com/office/drawing/2014/main" id="{5B456072-1265-9582-56EC-A141423FCB2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394833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8" name="Picture Placeholder 2">
            <a:extLst>
              <a:ext uri="{FF2B5EF4-FFF2-40B4-BE49-F238E27FC236}">
                <a16:creationId xmlns:a16="http://schemas.microsoft.com/office/drawing/2014/main" id="{1E3D49AA-D010-8931-E38D-9EFAC650BE4E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1637606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9" name="Picture Placeholder 2">
            <a:extLst>
              <a:ext uri="{FF2B5EF4-FFF2-40B4-BE49-F238E27FC236}">
                <a16:creationId xmlns:a16="http://schemas.microsoft.com/office/drawing/2014/main" id="{AF7C04F1-CBE2-DEFD-842C-51766F3982B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1909287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0" name="Picture Placeholder 2">
            <a:extLst>
              <a:ext uri="{FF2B5EF4-FFF2-40B4-BE49-F238E27FC236}">
                <a16:creationId xmlns:a16="http://schemas.microsoft.com/office/drawing/2014/main" id="{754FF476-6D9D-3BF5-5DA3-B92158389167}"/>
              </a:ext>
            </a:extLst>
          </p:cNvPr>
          <p:cNvSpPr>
            <a:spLocks noGrp="1"/>
          </p:cNvSpPr>
          <p:nvPr>
            <p:ph type="pic" sz="quarter" idx="53"/>
          </p:nvPr>
        </p:nvSpPr>
        <p:spPr>
          <a:xfrm>
            <a:off x="28666515" y="4848840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1" name="Picture Placeholder 2">
            <a:extLst>
              <a:ext uri="{FF2B5EF4-FFF2-40B4-BE49-F238E27FC236}">
                <a16:creationId xmlns:a16="http://schemas.microsoft.com/office/drawing/2014/main" id="{CF0FAC33-22B1-A1AA-A597-E20D83EC82B3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15144048" y="11926198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2" name="Text Placeholder 7">
            <a:extLst>
              <a:ext uri="{FF2B5EF4-FFF2-40B4-BE49-F238E27FC236}">
                <a16:creationId xmlns:a16="http://schemas.microsoft.com/office/drawing/2014/main" id="{9821ECA1-0B8D-9D58-BC92-600E602A75F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1907609" y="17059122"/>
            <a:ext cx="626364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3" name="Text Placeholder 7">
            <a:extLst>
              <a:ext uri="{FF2B5EF4-FFF2-40B4-BE49-F238E27FC236}">
                <a16:creationId xmlns:a16="http://schemas.microsoft.com/office/drawing/2014/main" id="{D778EB77-2B9E-1894-E950-FBDDD5E6CF9B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21907609" y="17727056"/>
            <a:ext cx="626364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6" name="Text Placeholder 7">
            <a:extLst>
              <a:ext uri="{FF2B5EF4-FFF2-40B4-BE49-F238E27FC236}">
                <a16:creationId xmlns:a16="http://schemas.microsoft.com/office/drawing/2014/main" id="{66FB9232-DDCE-9146-19EB-DB826C83AC2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5141913" y="9981886"/>
            <a:ext cx="626364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7" name="Text Placeholder 7">
            <a:extLst>
              <a:ext uri="{FF2B5EF4-FFF2-40B4-BE49-F238E27FC236}">
                <a16:creationId xmlns:a16="http://schemas.microsoft.com/office/drawing/2014/main" id="{DC527D0A-2D56-3DD0-560F-930D7B943495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8391957" y="9981886"/>
            <a:ext cx="6263639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8" name="Text Placeholder 7">
            <a:extLst>
              <a:ext uri="{FF2B5EF4-FFF2-40B4-BE49-F238E27FC236}">
                <a16:creationId xmlns:a16="http://schemas.microsoft.com/office/drawing/2014/main" id="{4819793C-ABB4-F312-B423-93ED34A17F9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5141913" y="10669493"/>
            <a:ext cx="626364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9" name="Text Placeholder 7">
            <a:extLst>
              <a:ext uri="{FF2B5EF4-FFF2-40B4-BE49-F238E27FC236}">
                <a16:creationId xmlns:a16="http://schemas.microsoft.com/office/drawing/2014/main" id="{B5500A73-C1D9-6E99-C7F0-EE5D65237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8391957" y="10669493"/>
            <a:ext cx="6263639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0" name="Text Placeholder 7">
            <a:extLst>
              <a:ext uri="{FF2B5EF4-FFF2-40B4-BE49-F238E27FC236}">
                <a16:creationId xmlns:a16="http://schemas.microsoft.com/office/drawing/2014/main" id="{D4E21DA6-E42F-E9B7-4D96-0492DDA8A798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21900662" y="9981886"/>
            <a:ext cx="6263640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1" name="Text Placeholder 7">
            <a:extLst>
              <a:ext uri="{FF2B5EF4-FFF2-40B4-BE49-F238E27FC236}">
                <a16:creationId xmlns:a16="http://schemas.microsoft.com/office/drawing/2014/main" id="{886C4896-4193-9353-8113-FEAEA1A8E249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21900662" y="10669493"/>
            <a:ext cx="6263640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2" name="Text Placeholder 7">
            <a:extLst>
              <a:ext uri="{FF2B5EF4-FFF2-40B4-BE49-F238E27FC236}">
                <a16:creationId xmlns:a16="http://schemas.microsoft.com/office/drawing/2014/main" id="{D8CE68A0-EE05-17DF-53F1-1760EA20BD44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28666515" y="9981886"/>
            <a:ext cx="626390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3" name="Text Placeholder 7">
            <a:extLst>
              <a:ext uri="{FF2B5EF4-FFF2-40B4-BE49-F238E27FC236}">
                <a16:creationId xmlns:a16="http://schemas.microsoft.com/office/drawing/2014/main" id="{5E6A3FD2-8586-0741-0E6C-CBF441D79C5F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28666515" y="10669493"/>
            <a:ext cx="626390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4" name="Picture Placeholder 2">
            <a:extLst>
              <a:ext uri="{FF2B5EF4-FFF2-40B4-BE49-F238E27FC236}">
                <a16:creationId xmlns:a16="http://schemas.microsoft.com/office/drawing/2014/main" id="{79D69BE1-42CD-E248-6FF4-6883C7AD9CAC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>
          <a:xfrm>
            <a:off x="28661124" y="11926198"/>
            <a:ext cx="6263640" cy="4937760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None/>
              <a:defRPr lang="en-US" sz="3600" dirty="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pPr marL="685800" lvl="0" indent="-6858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5" name="Text Placeholder 7">
            <a:extLst>
              <a:ext uri="{FF2B5EF4-FFF2-40B4-BE49-F238E27FC236}">
                <a16:creationId xmlns:a16="http://schemas.microsoft.com/office/drawing/2014/main" id="{A00FDC47-81CE-5DA7-F2C0-CCE8FDA8F03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28644881" y="17103569"/>
            <a:ext cx="6263902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6" name="Text Placeholder 7">
            <a:extLst>
              <a:ext uri="{FF2B5EF4-FFF2-40B4-BE49-F238E27FC236}">
                <a16:creationId xmlns:a16="http://schemas.microsoft.com/office/drawing/2014/main" id="{E03D1B87-1CAB-A060-10B0-66672F980B33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28644881" y="17791176"/>
            <a:ext cx="6263902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D6FB8B31-FA09-125D-6A0C-85126C99B387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637606" y="9981886"/>
            <a:ext cx="6263639" cy="750359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41B9B228-A0BE-A5BD-E50D-FFB95250F9E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637606" y="10669493"/>
            <a:ext cx="6263639" cy="75035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91651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09DC113-853F-C9DC-C16D-BE6B969498D1}"/>
              </a:ext>
            </a:extLst>
          </p:cNvPr>
          <p:cNvSpPr/>
          <p:nvPr userDrawn="1"/>
        </p:nvSpPr>
        <p:spPr>
          <a:xfrm>
            <a:off x="33084655" y="18953018"/>
            <a:ext cx="3491345" cy="16209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377920F6-AC26-4611-AAD3-44D6CEA3FBA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36575999" cy="20574000"/>
          </a:xfrm>
          <a:prstGeom prst="rect">
            <a:avLst/>
          </a:prstGeom>
          <a:solidFill>
            <a:srgbClr val="151617">
              <a:alpha val="61000"/>
            </a:srgbClr>
          </a:solidFill>
          <a:ln w="19050">
            <a:noFill/>
          </a:ln>
        </p:spPr>
        <p:txBody>
          <a:bodyPr tIns="0" bIns="4206240" anchor="ctr"/>
          <a:lstStyle>
            <a:lvl1pPr marL="0" indent="0" algn="ctr">
              <a:buFontTx/>
              <a:buNone/>
              <a:defRPr sz="72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3597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t Te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524CF4-9B62-4122-9333-1892D55837C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514600" y="4846320"/>
            <a:ext cx="31546800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B7365B-4C46-8DCA-CCBD-540978213346}"/>
              </a:ext>
            </a:extLst>
          </p:cNvPr>
          <p:cNvSpPr/>
          <p:nvPr userDrawn="1"/>
        </p:nvSpPr>
        <p:spPr>
          <a:xfrm>
            <a:off x="15000920" y="10599518"/>
            <a:ext cx="11020290" cy="74920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90000"/>
              </a:lnSpc>
            </a:pPr>
            <a:endParaRPr lang="en-US" sz="9600" b="1" dirty="0" err="1">
              <a:solidFill>
                <a:schemeClr val="tx1"/>
              </a:solidFill>
              <a:latin typeface="NVIDIA Sans" panose="020B0503020203020204" pitchFamily="34" charset="0"/>
              <a:cs typeface="NVIDIA Sans" panose="020B0503020203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3BA62A-75B2-D8F1-6262-09D2093EB8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87422" y="10599518"/>
            <a:ext cx="11022523" cy="786452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F1E6AB9-6A8F-973B-3751-A8FDFB0085E2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5951796" y="11184435"/>
            <a:ext cx="9273032" cy="2550828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FontTx/>
              <a:buNone/>
              <a:defRPr sz="9600" b="1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914400" indent="0">
              <a:buClr>
                <a:schemeClr val="tx2"/>
              </a:buClr>
              <a:buFontTx/>
              <a:buNone/>
              <a:defRPr sz="9600" b="1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1828800" indent="0">
              <a:buClr>
                <a:schemeClr val="tx2"/>
              </a:buClr>
              <a:buFontTx/>
              <a:buNone/>
              <a:defRPr sz="9600" b="1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2743200" indent="0">
              <a:buClr>
                <a:schemeClr val="tx2"/>
              </a:buClr>
              <a:buFontTx/>
              <a:buNone/>
              <a:defRPr sz="9600" b="1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3657600" indent="0">
              <a:buClr>
                <a:schemeClr val="tx2"/>
              </a:buClr>
              <a:buFontTx/>
              <a:buNone/>
              <a:defRPr sz="9600" b="1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1CEBC-3685-1A7C-3C1B-72CC0201163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5951796" y="13773007"/>
            <a:ext cx="9273032" cy="2550828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FontTx/>
              <a:buNone/>
              <a:defRPr sz="9600" b="0">
                <a:solidFill>
                  <a:schemeClr val="bg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914400" indent="0">
              <a:buClr>
                <a:schemeClr val="tx2"/>
              </a:buClr>
              <a:buFontTx/>
              <a:buNone/>
              <a:defRPr sz="9600" b="1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1828800" indent="0">
              <a:buClr>
                <a:schemeClr val="tx2"/>
              </a:buClr>
              <a:buFontTx/>
              <a:buNone/>
              <a:defRPr sz="9600" b="1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2743200" indent="0">
              <a:buClr>
                <a:schemeClr val="tx2"/>
              </a:buClr>
              <a:buFontTx/>
              <a:buNone/>
              <a:defRPr sz="9600" b="1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3657600" indent="0">
              <a:buClr>
                <a:schemeClr val="tx2"/>
              </a:buClr>
              <a:buFontTx/>
              <a:buNone/>
              <a:defRPr sz="9600" b="1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547765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A0E8BF-AF0D-20A3-5DF1-1F832B33778D}"/>
              </a:ext>
            </a:extLst>
          </p:cNvPr>
          <p:cNvSpPr/>
          <p:nvPr userDrawn="1"/>
        </p:nvSpPr>
        <p:spPr>
          <a:xfrm>
            <a:off x="33084655" y="18953018"/>
            <a:ext cx="3491345" cy="16209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A31F85-6A24-F6BC-ED18-721298C874D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36575999" cy="20574000"/>
          </a:xfrm>
          <a:prstGeom prst="rect">
            <a:avLst/>
          </a:prstGeom>
          <a:solidFill>
            <a:srgbClr val="151617">
              <a:alpha val="60784"/>
            </a:srgbClr>
          </a:solidFill>
          <a:ln w="19050">
            <a:noFill/>
          </a:ln>
        </p:spPr>
        <p:txBody>
          <a:bodyPr tIns="0" bIns="4206240" anchor="ctr"/>
          <a:lstStyle>
            <a:lvl1pPr marL="0" indent="0" algn="ctr">
              <a:buFontTx/>
              <a:buNone/>
              <a:defRPr sz="72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 dirty="0"/>
              <a:t>Click to add image of video/demo</a:t>
            </a:r>
          </a:p>
        </p:txBody>
      </p:sp>
    </p:spTree>
    <p:extLst>
      <p:ext uri="{BB962C8B-B14F-4D97-AF65-F5344CB8AC3E}">
        <p14:creationId xmlns:p14="http://schemas.microsoft.com/office/powerpoint/2010/main" val="2602793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- Insert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A0E8BF-AF0D-20A3-5DF1-1F832B33778D}"/>
              </a:ext>
            </a:extLst>
          </p:cNvPr>
          <p:cNvSpPr/>
          <p:nvPr userDrawn="1"/>
        </p:nvSpPr>
        <p:spPr>
          <a:xfrm>
            <a:off x="33084655" y="18953018"/>
            <a:ext cx="3491345" cy="16209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679228C4-4387-5425-E657-3863E37061A5}"/>
              </a:ext>
            </a:extLst>
          </p:cNvPr>
          <p:cNvSpPr>
            <a:spLocks noGrp="1"/>
          </p:cNvSpPr>
          <p:nvPr>
            <p:ph type="media" sz="quarter" idx="12" hasCustomPrompt="1"/>
          </p:nvPr>
        </p:nvSpPr>
        <p:spPr>
          <a:xfrm>
            <a:off x="0" y="0"/>
            <a:ext cx="36576000" cy="20574000"/>
          </a:xfrm>
          <a:prstGeom prst="rect">
            <a:avLst/>
          </a:prstGeom>
          <a:solidFill>
            <a:srgbClr val="151617">
              <a:alpha val="61000"/>
            </a:srgbClr>
          </a:solidFill>
        </p:spPr>
        <p:txBody>
          <a:bodyPr tIns="0" bIns="3108960" anchor="ctr"/>
          <a:lstStyle>
            <a:lvl1pPr marL="0" indent="0" algn="ctr">
              <a:buFontTx/>
              <a:buNone/>
              <a:defRPr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 dirty="0"/>
              <a:t>Click to add video</a:t>
            </a:r>
          </a:p>
        </p:txBody>
      </p:sp>
    </p:spTree>
    <p:extLst>
      <p:ext uri="{BB962C8B-B14F-4D97-AF65-F5344CB8AC3E}">
        <p14:creationId xmlns:p14="http://schemas.microsoft.com/office/powerpoint/2010/main" val="325232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and black background&#10;&#10;Description automatically generated">
            <a:extLst>
              <a:ext uri="{FF2B5EF4-FFF2-40B4-BE49-F238E27FC236}">
                <a16:creationId xmlns:a16="http://schemas.microsoft.com/office/drawing/2014/main" id="{8397C11F-E523-45C0-C5D0-3DEFD5F01F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BD43049-D79A-ADD1-0173-BEDDD0EB0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4D333104-F858-F61E-1D34-E52D82F78DE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44F9B9E-4A41-50DE-3018-ED6347BF5066}"/>
              </a:ext>
            </a:extLst>
          </p:cNvPr>
          <p:cNvCxnSpPr/>
          <p:nvPr userDrawn="1"/>
        </p:nvCxnSpPr>
        <p:spPr>
          <a:xfrm>
            <a:off x="0" y="11329275"/>
            <a:ext cx="36576000" cy="0"/>
          </a:xfrm>
          <a:prstGeom prst="line">
            <a:avLst/>
          </a:prstGeom>
          <a:ln w="508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6E20E0C-42D8-444A-E2A3-A3F26F670331}"/>
              </a:ext>
            </a:extLst>
          </p:cNvPr>
          <p:cNvGrpSpPr/>
          <p:nvPr userDrawn="1"/>
        </p:nvGrpSpPr>
        <p:grpSpPr>
          <a:xfrm>
            <a:off x="34015681" y="19477636"/>
            <a:ext cx="2560319" cy="1099561"/>
            <a:chOff x="34015681" y="19477636"/>
            <a:chExt cx="2560319" cy="109956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BB4EF6D-B88C-A6C9-D713-90A79BC44923}"/>
                </a:ext>
              </a:extLst>
            </p:cNvPr>
            <p:cNvSpPr/>
            <p:nvPr userDrawn="1"/>
          </p:nvSpPr>
          <p:spPr>
            <a:xfrm>
              <a:off x="36420552" y="19687526"/>
              <a:ext cx="155448" cy="889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4000" dirty="0" err="1">
                <a:solidFill>
                  <a:schemeClr val="tx1"/>
                </a:solidFill>
                <a:latin typeface="NVIDIA Sans" panose="020B0503020203020204" pitchFamily="34" charset="0"/>
              </a:endParaRPr>
            </a:p>
          </p:txBody>
        </p:sp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AA25C9DA-4631-954F-6626-A20F7FA887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5681" y="19477636"/>
              <a:ext cx="2159583" cy="7437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545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lex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and black background&#10;&#10;Description automatically generated">
            <a:extLst>
              <a:ext uri="{FF2B5EF4-FFF2-40B4-BE49-F238E27FC236}">
                <a16:creationId xmlns:a16="http://schemas.microsoft.com/office/drawing/2014/main" id="{33A6ECAC-99FD-7D7F-E939-6BE14DA36C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BD43049-D79A-ADD1-0173-BEDDD0EB0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4D333104-F858-F61E-1D34-E52D82F78DE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635E57F-0D6B-C15C-C6AE-CDF3F3C44695}"/>
              </a:ext>
            </a:extLst>
          </p:cNvPr>
          <p:cNvGrpSpPr/>
          <p:nvPr userDrawn="1"/>
        </p:nvGrpSpPr>
        <p:grpSpPr>
          <a:xfrm>
            <a:off x="34015681" y="19477636"/>
            <a:ext cx="2560319" cy="1099561"/>
            <a:chOff x="34015681" y="19477636"/>
            <a:chExt cx="2560319" cy="109956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B18B7F7-F437-9FFD-6F99-29B03241B236}"/>
                </a:ext>
              </a:extLst>
            </p:cNvPr>
            <p:cNvSpPr/>
            <p:nvPr userDrawn="1"/>
          </p:nvSpPr>
          <p:spPr>
            <a:xfrm>
              <a:off x="36420552" y="19687526"/>
              <a:ext cx="155448" cy="889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4000" dirty="0" err="1">
                <a:solidFill>
                  <a:schemeClr val="tx1"/>
                </a:solidFill>
                <a:latin typeface="NVIDIA Sans" panose="020B0503020203020204" pitchFamily="34" charset="0"/>
              </a:endParaRPr>
            </a:p>
          </p:txBody>
        </p:sp>
        <p:pic>
          <p:nvPicPr>
            <p:cNvPr id="14" name="Picture 13" descr="Logo&#10;&#10;Description automatically generated">
              <a:extLst>
                <a:ext uri="{FF2B5EF4-FFF2-40B4-BE49-F238E27FC236}">
                  <a16:creationId xmlns:a16="http://schemas.microsoft.com/office/drawing/2014/main" id="{8D4352AA-F908-CE83-BC03-C1EEE50A30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5681" y="19477636"/>
              <a:ext cx="2159583" cy="7437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229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w/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and black background&#10;&#10;Description automatically generated">
            <a:extLst>
              <a:ext uri="{FF2B5EF4-FFF2-40B4-BE49-F238E27FC236}">
                <a16:creationId xmlns:a16="http://schemas.microsoft.com/office/drawing/2014/main" id="{E03AC92D-6847-2C39-2834-8498E063F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A0E643B-74E9-0738-E4E6-1F695DB0DA1A}"/>
              </a:ext>
            </a:extLst>
          </p:cNvPr>
          <p:cNvGrpSpPr/>
          <p:nvPr userDrawn="1"/>
        </p:nvGrpSpPr>
        <p:grpSpPr>
          <a:xfrm>
            <a:off x="34015681" y="19477636"/>
            <a:ext cx="2560319" cy="1099561"/>
            <a:chOff x="34015681" y="19477636"/>
            <a:chExt cx="2560319" cy="1099561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746190D-3889-E65B-ABFC-3929B0EAFB5C}"/>
                </a:ext>
              </a:extLst>
            </p:cNvPr>
            <p:cNvSpPr/>
            <p:nvPr userDrawn="1"/>
          </p:nvSpPr>
          <p:spPr>
            <a:xfrm>
              <a:off x="36420552" y="19687526"/>
              <a:ext cx="155448" cy="889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4000" dirty="0" err="1">
                <a:solidFill>
                  <a:schemeClr val="tx1"/>
                </a:solidFill>
                <a:latin typeface="NVIDIA Sans" panose="020B0503020203020204" pitchFamily="34" charset="0"/>
              </a:endParaRPr>
            </a:p>
          </p:txBody>
        </p:sp>
        <p:pic>
          <p:nvPicPr>
            <p:cNvPr id="39" name="Picture 38" descr="Logo&#10;&#10;Description automatically generated">
              <a:extLst>
                <a:ext uri="{FF2B5EF4-FFF2-40B4-BE49-F238E27FC236}">
                  <a16:creationId xmlns:a16="http://schemas.microsoft.com/office/drawing/2014/main" id="{99569F42-600A-8600-69BE-3D5F1AF1F07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5681" y="19477636"/>
              <a:ext cx="2159583" cy="743794"/>
            </a:xfrm>
            <a:prstGeom prst="rect">
              <a:avLst/>
            </a:prstGeom>
          </p:spPr>
        </p:pic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2BD43049-D79A-ADD1-0173-BEDDD0EB0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4D333104-F858-F61E-1D34-E52D82F78DE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844A21F-646B-567B-FAE9-6E47F0ECAA37}"/>
              </a:ext>
            </a:extLst>
          </p:cNvPr>
          <p:cNvCxnSpPr/>
          <p:nvPr userDrawn="1"/>
        </p:nvCxnSpPr>
        <p:spPr>
          <a:xfrm>
            <a:off x="0" y="12517118"/>
            <a:ext cx="36576000" cy="0"/>
          </a:xfrm>
          <a:prstGeom prst="line">
            <a:avLst/>
          </a:prstGeom>
          <a:ln w="508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4D640899-3CB7-4B23-CDD1-8329CB1E787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04900" y="8828853"/>
            <a:ext cx="6172214" cy="4209393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36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25FD997-2518-1DCF-11C2-18A04051065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04901" y="7235683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BC2A030-6623-A3A7-DF99-AF3D2E41295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104900" y="7947588"/>
            <a:ext cx="6172214" cy="67975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9640EF61-1B00-B9A2-1971-0883561D1D6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104901" y="6492954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7200" b="0" cap="none" baseline="0">
                <a:solidFill>
                  <a:schemeClr val="tx1"/>
                </a:solidFill>
                <a:latin typeface="NVIDIA Sans Light" panose="020B0303020203020204" pitchFamily="34" charset="0"/>
                <a:cs typeface="NVIDIA Sans Light" panose="020B03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3D8B3CE7-28EB-10E8-04B4-9F9871D287F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53396" y="12016056"/>
            <a:ext cx="6172214" cy="4209393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36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7DE9702A-359A-D5FF-742A-F9FA15CB94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53397" y="10422886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A7EDBB0F-2F57-E3F6-9BD8-512FB0792D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53396" y="11134791"/>
            <a:ext cx="6172214" cy="67975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CA91D96F-DC9F-C438-5AE8-64E71635AAF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53397" y="9680157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7200" b="0" cap="none" baseline="0">
                <a:solidFill>
                  <a:schemeClr val="tx1"/>
                </a:solidFill>
                <a:latin typeface="NVIDIA Sans Light" panose="020B0303020203020204" pitchFamily="34" charset="0"/>
                <a:cs typeface="NVIDIA Sans Light" panose="020B03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9281FA5-9A9A-990D-E497-06751BFB108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5163793" y="8828853"/>
            <a:ext cx="6172214" cy="4209393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36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98DD1682-9133-0FED-047E-B9B7DCBBB18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5163794" y="7235683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BF44F206-52BB-D025-A518-E0AE0F928F1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5163793" y="7947588"/>
            <a:ext cx="6172214" cy="67975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7E7E7018-F73D-9EBC-373D-810D5B4F16A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5163794" y="6492954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7200" b="0" cap="none" baseline="0">
                <a:solidFill>
                  <a:schemeClr val="tx1"/>
                </a:solidFill>
                <a:latin typeface="NVIDIA Sans Light" panose="020B0303020203020204" pitchFamily="34" charset="0"/>
                <a:cs typeface="NVIDIA Sans Light" panose="020B03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31" name="Picture Placeholder 2">
            <a:extLst>
              <a:ext uri="{FF2B5EF4-FFF2-40B4-BE49-F238E27FC236}">
                <a16:creationId xmlns:a16="http://schemas.microsoft.com/office/drawing/2014/main" id="{66F34E23-881D-4482-AAE4-5E5CBED11F88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2212297" y="12016056"/>
            <a:ext cx="6172214" cy="4209393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36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2BC3EB00-4D9F-C402-2738-FC713BA0B9A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22212298" y="10422886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CB35310-28D5-4CCA-07D7-776E3CC2ACE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2212297" y="11134791"/>
            <a:ext cx="6172214" cy="67975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7AF48CBF-F9F1-BA19-5056-5655B278023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2212298" y="9680157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7200" b="0" cap="none" baseline="0">
                <a:solidFill>
                  <a:schemeClr val="tx1"/>
                </a:solidFill>
                <a:latin typeface="NVIDIA Sans Light" panose="020B0303020203020204" pitchFamily="34" charset="0"/>
                <a:cs typeface="NVIDIA Sans Light" panose="020B03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55D0B70E-7B46-5C62-A393-0461B273893E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29298902" y="8828853"/>
            <a:ext cx="6172214" cy="4209393"/>
          </a:xfrm>
          <a:prstGeom prst="rect">
            <a:avLst/>
          </a:prstGeom>
          <a:solidFill>
            <a:srgbClr val="151617">
              <a:alpha val="61000"/>
            </a:srgbClr>
          </a:solidFill>
          <a:ln w="9525">
            <a:solidFill>
              <a:schemeClr val="accent5"/>
            </a:solidFill>
          </a:ln>
        </p:spPr>
        <p:txBody>
          <a:bodyPr tIns="2194560" anchor="ctr"/>
          <a:lstStyle>
            <a:lvl1pPr marL="0" indent="0" algn="ctr">
              <a:buFontTx/>
              <a:buNone/>
              <a:defRPr sz="3600">
                <a:solidFill>
                  <a:schemeClr val="bg2">
                    <a:lumMod val="50000"/>
                  </a:schemeClr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0F94557A-728C-EB9B-6D27-E1522E71658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29298903" y="7235683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4000" b="0" cap="none" baseline="0">
                <a:solidFill>
                  <a:schemeClr val="tx1"/>
                </a:solidFill>
                <a:latin typeface="+mj-lt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7FBD90FC-A59B-DD00-CAD3-6CE9D1F5F7B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9298902" y="7947588"/>
            <a:ext cx="6172214" cy="67975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600"/>
              </a:spcBef>
              <a:buFontTx/>
              <a:buNone/>
              <a:defRPr sz="2800" b="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E19118EC-245C-5E88-050A-0F4F9388819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9298903" y="6492954"/>
            <a:ext cx="6172213" cy="795528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1200"/>
              </a:spcBef>
              <a:buFontTx/>
              <a:buNone/>
              <a:defRPr sz="7200" b="0" cap="none" baseline="0">
                <a:solidFill>
                  <a:schemeClr val="tx1"/>
                </a:solidFill>
                <a:latin typeface="NVIDIA Sans Light" panose="020B0303020203020204" pitchFamily="34" charset="0"/>
                <a:cs typeface="NVIDIA Sans Light" panose="020B0303020203020204" pitchFamily="34" charset="0"/>
              </a:defRPr>
            </a:lvl1pPr>
            <a:lvl2pPr marL="2562790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2pPr>
            <a:lvl3pPr marL="4883584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3pPr>
            <a:lvl4pPr marL="693372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4pPr>
            <a:lvl5pPr marL="8471409" indent="0">
              <a:buFontTx/>
              <a:buNone/>
              <a:defRPr sz="4000" b="1">
                <a:solidFill>
                  <a:schemeClr val="tx1"/>
                </a:solidFill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</p:spTree>
    <p:extLst>
      <p:ext uri="{BB962C8B-B14F-4D97-AF65-F5344CB8AC3E}">
        <p14:creationId xmlns:p14="http://schemas.microsoft.com/office/powerpoint/2010/main" val="99736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L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and black background&#10;&#10;Description automatically generated">
            <a:extLst>
              <a:ext uri="{FF2B5EF4-FFF2-40B4-BE49-F238E27FC236}">
                <a16:creationId xmlns:a16="http://schemas.microsoft.com/office/drawing/2014/main" id="{84660C5B-F183-A809-5ED8-FC5B865ACD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6576002" cy="20574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C72E02-B14C-9CE6-C2F8-512D9403FDB9}"/>
              </a:ext>
            </a:extLst>
          </p:cNvPr>
          <p:cNvSpPr/>
          <p:nvPr userDrawn="1"/>
        </p:nvSpPr>
        <p:spPr>
          <a:xfrm flipV="1">
            <a:off x="-1" y="-2"/>
            <a:ext cx="36576003" cy="5284871"/>
          </a:xfrm>
          <a:prstGeom prst="rect">
            <a:avLst/>
          </a:prstGeom>
          <a:gradFill>
            <a:gsLst>
              <a:gs pos="0">
                <a:schemeClr val="bg1"/>
              </a:gs>
              <a:gs pos="67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8ABED5-E4D9-3873-930D-02751465A798}"/>
              </a:ext>
            </a:extLst>
          </p:cNvPr>
          <p:cNvSpPr/>
          <p:nvPr userDrawn="1"/>
        </p:nvSpPr>
        <p:spPr>
          <a:xfrm>
            <a:off x="-3" y="15269900"/>
            <a:ext cx="36576000" cy="53041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4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93969F7-3958-4B24-B6D8-C4B33AA8D1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58753" y="13484783"/>
            <a:ext cx="24258494" cy="10439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FontTx/>
              <a:buNone/>
              <a:defRPr sz="4400" i="1" cap="none" baseline="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3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2pPr>
            <a:lvl3pPr marL="4883581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3pPr>
            <a:lvl4pPr marL="6933729" indent="0">
              <a:buNone/>
              <a:defRPr/>
            </a:lvl4pPr>
          </a:lstStyle>
          <a:p>
            <a:pPr lvl="0"/>
            <a:r>
              <a:rPr lang="en-US" dirty="0"/>
              <a:t>— Quote source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197F771-0913-481D-869B-6DFB9272975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8754" y="5756431"/>
            <a:ext cx="24258494" cy="73070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FontTx/>
              <a:buNone/>
              <a:defRPr sz="12000" cap="none" baseline="0">
                <a:solidFill>
                  <a:schemeClr val="tx1"/>
                </a:solidFill>
                <a:latin typeface="NVIDIA Sans Light" panose="020B0303020203020204" pitchFamily="34" charset="0"/>
                <a:cs typeface="NVIDIA Sans Light" panose="020B0303020203020204" pitchFamily="34" charset="0"/>
              </a:defRPr>
            </a:lvl1pPr>
            <a:lvl2pPr marL="2562793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2pPr>
            <a:lvl3pPr marL="4883581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3pPr>
            <a:lvl4pPr marL="6933729" indent="0">
              <a:buNone/>
              <a:defRPr/>
            </a:lvl4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68F9CC-C8B7-072D-9E8F-4C0B4E29DEE8}"/>
              </a:ext>
            </a:extLst>
          </p:cNvPr>
          <p:cNvSpPr txBox="1"/>
          <p:nvPr userDrawn="1"/>
        </p:nvSpPr>
        <p:spPr>
          <a:xfrm rot="10800000">
            <a:off x="17582278" y="12326888"/>
            <a:ext cx="1468672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700" dirty="0">
                <a:solidFill>
                  <a:schemeClr val="tx2"/>
                </a:solidFill>
                <a:latin typeface="NVIDIA Sans Light" panose="020B0303020203020204" pitchFamily="34" charset="0"/>
                <a:cs typeface="NVIDIA Sans Light" panose="020B0303020203020204" pitchFamily="34" charset="0"/>
              </a:rPr>
              <a:t>“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F1BC634-A05D-FFA5-EC0B-77851EA9E2EE}"/>
              </a:ext>
            </a:extLst>
          </p:cNvPr>
          <p:cNvCxnSpPr>
            <a:cxnSpLocks/>
          </p:cNvCxnSpPr>
          <p:nvPr userDrawn="1"/>
        </p:nvCxnSpPr>
        <p:spPr>
          <a:xfrm>
            <a:off x="6158753" y="15573732"/>
            <a:ext cx="11394911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7EE54A0-2372-69B0-3856-8C493192BC68}"/>
              </a:ext>
            </a:extLst>
          </p:cNvPr>
          <p:cNvCxnSpPr>
            <a:cxnSpLocks/>
          </p:cNvCxnSpPr>
          <p:nvPr userDrawn="1"/>
        </p:nvCxnSpPr>
        <p:spPr>
          <a:xfrm>
            <a:off x="19022336" y="15573732"/>
            <a:ext cx="11394911" cy="0"/>
          </a:xfrm>
          <a:prstGeom prst="line">
            <a:avLst/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361B34A-7028-DE65-D6AA-502359D4281C}"/>
              </a:ext>
            </a:extLst>
          </p:cNvPr>
          <p:cNvGrpSpPr/>
          <p:nvPr userDrawn="1"/>
        </p:nvGrpSpPr>
        <p:grpSpPr>
          <a:xfrm>
            <a:off x="6158753" y="3847032"/>
            <a:ext cx="24258494" cy="4508927"/>
            <a:chOff x="6158753" y="6234204"/>
            <a:chExt cx="24258494" cy="450892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6502D34-2947-1D95-0F91-CC3263D1B3E1}"/>
                </a:ext>
              </a:extLst>
            </p:cNvPr>
            <p:cNvSpPr txBox="1"/>
            <p:nvPr userDrawn="1"/>
          </p:nvSpPr>
          <p:spPr>
            <a:xfrm>
              <a:off x="17553664" y="6234204"/>
              <a:ext cx="1468672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700" dirty="0">
                  <a:solidFill>
                    <a:schemeClr val="tx2"/>
                  </a:solidFill>
                  <a:latin typeface="NVIDIA Sans Light" panose="020B0303020203020204" pitchFamily="34" charset="0"/>
                  <a:cs typeface="NVIDIA Sans Light" panose="020B0303020203020204" pitchFamily="34" charset="0"/>
                </a:rPr>
                <a:t>“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EF7F7D1-0BB5-B508-3FDD-08320D7DF61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158753" y="7454586"/>
              <a:ext cx="11394911" cy="0"/>
            </a:xfrm>
            <a:prstGeom prst="line">
              <a:avLst/>
            </a:prstGeom>
            <a:ln w="317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99AB4B4-8931-58F2-D3ED-9EE02AD5692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22336" y="7454586"/>
              <a:ext cx="11394911" cy="0"/>
            </a:xfrm>
            <a:prstGeom prst="line">
              <a:avLst/>
            </a:prstGeom>
            <a:ln w="317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313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een and black background&#10;&#10;Description automatically generated">
            <a:extLst>
              <a:ext uri="{FF2B5EF4-FFF2-40B4-BE49-F238E27FC236}">
                <a16:creationId xmlns:a16="http://schemas.microsoft.com/office/drawing/2014/main" id="{04D6DC98-C926-F690-F630-83DC835082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6576002" cy="205740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82E8B4D-D584-88C2-9F3A-92307E058DEA}"/>
              </a:ext>
            </a:extLst>
          </p:cNvPr>
          <p:cNvSpPr/>
          <p:nvPr userDrawn="1"/>
        </p:nvSpPr>
        <p:spPr>
          <a:xfrm flipV="1">
            <a:off x="-1" y="-2"/>
            <a:ext cx="36576003" cy="5284871"/>
          </a:xfrm>
          <a:prstGeom prst="rect">
            <a:avLst/>
          </a:prstGeom>
          <a:gradFill>
            <a:gsLst>
              <a:gs pos="0">
                <a:schemeClr val="bg1"/>
              </a:gs>
              <a:gs pos="67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B8C172-12C4-4983-602B-D563BAE8C767}"/>
              </a:ext>
            </a:extLst>
          </p:cNvPr>
          <p:cNvSpPr/>
          <p:nvPr userDrawn="1"/>
        </p:nvSpPr>
        <p:spPr>
          <a:xfrm>
            <a:off x="-3" y="15269900"/>
            <a:ext cx="36576000" cy="53041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4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E9D6C4-18C2-E097-61AB-4E250D3633A0}"/>
              </a:ext>
            </a:extLst>
          </p:cNvPr>
          <p:cNvSpPr/>
          <p:nvPr userDrawn="1"/>
        </p:nvSpPr>
        <p:spPr>
          <a:xfrm>
            <a:off x="0" y="4706222"/>
            <a:ext cx="36576000" cy="215177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93969F7-3958-4B24-B6D8-C4B33AA8D1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58753" y="11846842"/>
            <a:ext cx="24258494" cy="104392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FontTx/>
              <a:buNone/>
              <a:defRPr sz="4400" i="1" cap="none" baseline="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2562793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2pPr>
            <a:lvl3pPr marL="4883581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3pPr>
            <a:lvl4pPr marL="6933729" indent="0">
              <a:buNone/>
              <a:defRPr/>
            </a:lvl4pPr>
          </a:lstStyle>
          <a:p>
            <a:pPr lvl="0"/>
            <a:r>
              <a:rPr lang="en-US" dirty="0"/>
              <a:t>— Quote source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197F771-0913-481D-869B-6DFB9272975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8754" y="7022063"/>
            <a:ext cx="24258494" cy="440322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FontTx/>
              <a:buNone/>
              <a:defRPr sz="12000" cap="none" baseline="0">
                <a:solidFill>
                  <a:schemeClr val="tx1"/>
                </a:solidFill>
                <a:latin typeface="NVIDIA Sans Light" panose="020B0303020203020204" pitchFamily="34" charset="0"/>
                <a:cs typeface="NVIDIA Sans Light" panose="020B0303020203020204" pitchFamily="34" charset="0"/>
              </a:defRPr>
            </a:lvl1pPr>
            <a:lvl2pPr marL="2562793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2pPr>
            <a:lvl3pPr marL="4883581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3pPr>
            <a:lvl4pPr marL="6933729" indent="0">
              <a:buNone/>
              <a:defRPr/>
            </a:lvl4pPr>
          </a:lstStyle>
          <a:p>
            <a:pPr lvl="0"/>
            <a:r>
              <a:rPr lang="en-US" dirty="0"/>
              <a:t>Click to add quote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A68AA5E-525F-6232-4857-9C0627C2D75C}"/>
              </a:ext>
            </a:extLst>
          </p:cNvPr>
          <p:cNvGrpSpPr/>
          <p:nvPr userDrawn="1"/>
        </p:nvGrpSpPr>
        <p:grpSpPr>
          <a:xfrm>
            <a:off x="6158753" y="5235574"/>
            <a:ext cx="24258494" cy="10102852"/>
            <a:chOff x="6158753" y="6264684"/>
            <a:chExt cx="24258494" cy="10102852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CE685B6-A390-82AA-DB6E-2C2DDAACFDC3}"/>
                </a:ext>
              </a:extLst>
            </p:cNvPr>
            <p:cNvGrpSpPr/>
            <p:nvPr userDrawn="1"/>
          </p:nvGrpSpPr>
          <p:grpSpPr>
            <a:xfrm>
              <a:off x="17553664" y="6264684"/>
              <a:ext cx="1497286" cy="10102852"/>
              <a:chOff x="17553664" y="5634063"/>
              <a:chExt cx="1497286" cy="10102852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F4ADF65-B9A0-B9BA-22C3-0672477340CC}"/>
                  </a:ext>
                </a:extLst>
              </p:cNvPr>
              <p:cNvSpPr txBox="1"/>
              <p:nvPr/>
            </p:nvSpPr>
            <p:spPr>
              <a:xfrm>
                <a:off x="17553664" y="5634063"/>
                <a:ext cx="1468672" cy="45089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700" dirty="0">
                    <a:solidFill>
                      <a:schemeClr val="tx2"/>
                    </a:solidFill>
                    <a:latin typeface="NVIDIA Sans Light" panose="020B0303020203020204" pitchFamily="34" charset="0"/>
                    <a:cs typeface="NVIDIA Sans Light" panose="020B0303020203020204" pitchFamily="34" charset="0"/>
                  </a:rPr>
                  <a:t>“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0F4DAA7-396B-EFC1-B7FA-BD1AE6A4D454}"/>
                  </a:ext>
                </a:extLst>
              </p:cNvPr>
              <p:cNvSpPr txBox="1"/>
              <p:nvPr/>
            </p:nvSpPr>
            <p:spPr>
              <a:xfrm rot="10800000">
                <a:off x="17582278" y="11227988"/>
                <a:ext cx="1468672" cy="45089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700" dirty="0">
                    <a:solidFill>
                      <a:schemeClr val="tx2"/>
                    </a:solidFill>
                    <a:latin typeface="NVIDIA Sans Light" panose="020B0303020203020204" pitchFamily="34" charset="0"/>
                    <a:cs typeface="NVIDIA Sans Light" panose="020B0303020203020204" pitchFamily="34" charset="0"/>
                  </a:rPr>
                  <a:t>“</a:t>
                </a:r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27AA061-DFAD-4993-9E24-D726EF9D43D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158753" y="7454586"/>
              <a:ext cx="11394911" cy="0"/>
            </a:xfrm>
            <a:prstGeom prst="line">
              <a:avLst/>
            </a:prstGeom>
            <a:ln w="317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974A23C-6E0D-153F-811B-57FF6DE3B22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22336" y="7454586"/>
              <a:ext cx="11394911" cy="0"/>
            </a:xfrm>
            <a:prstGeom prst="line">
              <a:avLst/>
            </a:prstGeom>
            <a:ln w="317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183AA77-BEE4-5712-48A1-3EA8C73EA48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158753" y="15144241"/>
              <a:ext cx="11394911" cy="0"/>
            </a:xfrm>
            <a:prstGeom prst="line">
              <a:avLst/>
            </a:prstGeom>
            <a:ln w="317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0687553-94FB-E29C-ADEF-BA65FA95185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9022336" y="15144241"/>
              <a:ext cx="11394911" cy="0"/>
            </a:xfrm>
            <a:prstGeom prst="line">
              <a:avLst/>
            </a:prstGeom>
            <a:ln w="317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150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540E45F-1BC0-0422-4F86-B5F4B7620E8C}"/>
              </a:ext>
            </a:extLst>
          </p:cNvPr>
          <p:cNvSpPr/>
          <p:nvPr userDrawn="1"/>
        </p:nvSpPr>
        <p:spPr>
          <a:xfrm>
            <a:off x="17204620" y="5394960"/>
            <a:ext cx="566928" cy="151790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pic>
        <p:nvPicPr>
          <p:cNvPr id="2" name="Picture 1" descr="A green and black background&#10;&#10;Description automatically generated">
            <a:extLst>
              <a:ext uri="{FF2B5EF4-FFF2-40B4-BE49-F238E27FC236}">
                <a16:creationId xmlns:a16="http://schemas.microsoft.com/office/drawing/2014/main" id="{BDCC69BF-5958-6903-A652-FBA74BD312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8" t="2671" r="52856" b="1887"/>
          <a:stretch/>
        </p:blipFill>
        <p:spPr>
          <a:xfrm>
            <a:off x="0" y="0"/>
            <a:ext cx="17151594" cy="20574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43FDBC0-A6CE-B0D3-4F4C-4AA5758150CF}"/>
              </a:ext>
            </a:extLst>
          </p:cNvPr>
          <p:cNvSpPr/>
          <p:nvPr userDrawn="1"/>
        </p:nvSpPr>
        <p:spPr>
          <a:xfrm>
            <a:off x="1" y="0"/>
            <a:ext cx="17151594" cy="20573999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scene3d>
            <a:camera prst="orthographicFront"/>
            <a:lightRig rig="soft" dir="t">
              <a:rot lat="0" lon="0" rev="20400000"/>
            </a:lightRig>
          </a:scene3d>
          <a:sp3d prstMaterial="plastic">
            <a:bevelT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91440" rtlCol="0" anchor="ctr"/>
          <a:lstStyle/>
          <a:p>
            <a:pPr algn="ctr">
              <a:lnSpc>
                <a:spcPct val="90000"/>
              </a:lnSpc>
            </a:pP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430666-A193-A734-C5A2-86D4927DCA69}"/>
              </a:ext>
            </a:extLst>
          </p:cNvPr>
          <p:cNvSpPr/>
          <p:nvPr userDrawn="1"/>
        </p:nvSpPr>
        <p:spPr>
          <a:xfrm>
            <a:off x="0" y="0"/>
            <a:ext cx="17151594" cy="12235546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scene3d>
            <a:camera prst="orthographicFront"/>
            <a:lightRig rig="soft" dir="t">
              <a:rot lat="0" lon="0" rev="20400000"/>
            </a:lightRig>
          </a:scene3d>
          <a:sp3d prstMaterial="plastic">
            <a:bevelT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91440" rtlCol="0" anchor="ctr"/>
          <a:lstStyle/>
          <a:p>
            <a:pPr algn="ctr">
              <a:lnSpc>
                <a:spcPct val="90000"/>
              </a:lnSpc>
            </a:pP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453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4="http://schemas.microsoft.com/office/drawing/2010/main" xmlns:a16="http://schemas.microsoft.com/office/drawing/2014/main" xmlns="">
      <p:transition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een and black background&#10;&#10;Description automatically generated">
            <a:extLst>
              <a:ext uri="{FF2B5EF4-FFF2-40B4-BE49-F238E27FC236}">
                <a16:creationId xmlns:a16="http://schemas.microsoft.com/office/drawing/2014/main" id="{63DEBDB3-6A38-EF3B-586A-A7D8151E2E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4" t="19063" r="959"/>
          <a:stretch/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A2D18A-A11E-78F7-4111-280D2BBEBAD2}"/>
              </a:ext>
            </a:extLst>
          </p:cNvPr>
          <p:cNvSpPr/>
          <p:nvPr userDrawn="1"/>
        </p:nvSpPr>
        <p:spPr>
          <a:xfrm>
            <a:off x="3413" y="3412"/>
            <a:ext cx="36572588" cy="20570588"/>
          </a:xfrm>
          <a:prstGeom prst="rect">
            <a:avLst/>
          </a:prstGeom>
          <a:gradFill>
            <a:gsLst>
              <a:gs pos="0">
                <a:schemeClr val="bg1"/>
              </a:gs>
              <a:gs pos="85000">
                <a:schemeClr val="bg1">
                  <a:alpha val="0"/>
                </a:schemeClr>
              </a:gs>
            </a:gsLst>
            <a:lin ang="2700000" scaled="0"/>
          </a:gradFill>
          <a:ln>
            <a:noFill/>
          </a:ln>
          <a:scene3d>
            <a:camera prst="orthographicFront"/>
            <a:lightRig rig="soft" dir="t">
              <a:rot lat="0" lon="0" rev="20400000"/>
            </a:lightRig>
          </a:scene3d>
          <a:sp3d prstMaterial="plastic">
            <a:bevelT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91440" rIns="45720" bIns="91440" rtlCol="0" anchor="ctr"/>
          <a:lstStyle/>
          <a:p>
            <a:pPr algn="ctr">
              <a:lnSpc>
                <a:spcPct val="90000"/>
              </a:lnSpc>
            </a:pP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CEA4828-9D13-4B7D-9EF8-A254AE85F9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73866" y="1865236"/>
            <a:ext cx="18476688" cy="5943600"/>
          </a:xfrm>
          <a:prstGeom prst="rect">
            <a:avLst/>
          </a:prstGeo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 lang="en-US" sz="9000" b="1" kern="0" cap="none" baseline="0" dirty="0" smtClean="0">
                <a:solidFill>
                  <a:schemeClr val="tx1"/>
                </a:solidFill>
                <a:latin typeface="NVIDIA Sans" panose="020B0503020203020204" pitchFamily="34" charset="0"/>
                <a:ea typeface="+mj-ea"/>
                <a:cs typeface="NVIDIA Sans" panose="020B0503020203020204" pitchFamily="34" charset="0"/>
              </a:defRPr>
            </a:lvl1pPr>
            <a:lvl2pPr marL="2562790" indent="0">
              <a:buFontTx/>
              <a:buNone/>
              <a:defRPr lang="en-US" sz="8000" b="1" kern="0" cap="all" baseline="0" dirty="0" smtClean="0">
                <a:solidFill>
                  <a:schemeClr val="tx1"/>
                </a:solidFill>
                <a:latin typeface="NVIDIA Sans" panose="020B0503020203020204" pitchFamily="34" charset="0"/>
                <a:ea typeface="+mj-ea"/>
                <a:cs typeface="+mj-cs"/>
              </a:defRPr>
            </a:lvl2pPr>
            <a:lvl3pPr marL="4883584" indent="0">
              <a:buFontTx/>
              <a:buNone/>
              <a:defRPr lang="en-US" sz="8000" b="1" kern="0" cap="all" baseline="0" dirty="0" smtClean="0">
                <a:solidFill>
                  <a:schemeClr val="tx1"/>
                </a:solidFill>
                <a:latin typeface="NVIDIA Sans" panose="020B0503020203020204" pitchFamily="34" charset="0"/>
                <a:ea typeface="+mj-ea"/>
                <a:cs typeface="+mj-cs"/>
              </a:defRPr>
            </a:lvl3pPr>
            <a:lvl4pPr marL="6933729" indent="0">
              <a:buFontTx/>
              <a:buNone/>
              <a:defRPr lang="en-US" sz="8000" b="1" kern="0" cap="all" baseline="0" dirty="0" smtClean="0">
                <a:solidFill>
                  <a:schemeClr val="tx1"/>
                </a:solidFill>
                <a:latin typeface="NVIDIA Sans" panose="020B0503020203020204" pitchFamily="34" charset="0"/>
                <a:ea typeface="+mj-ea"/>
                <a:cs typeface="+mj-cs"/>
              </a:defRPr>
            </a:lvl4pPr>
            <a:lvl5pPr marL="8471409" indent="0">
              <a:buFontTx/>
              <a:buNone/>
              <a:defRPr lang="en-US" sz="8000" b="1" kern="0" cap="all" baseline="0" dirty="0">
                <a:solidFill>
                  <a:schemeClr val="tx1"/>
                </a:solidFill>
                <a:latin typeface="NVIDIA Sans" panose="020B0503020203020204" pitchFamily="34" charset="0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D75764-16E1-7868-FB62-3FAC80FAC14C}"/>
              </a:ext>
            </a:extLst>
          </p:cNvPr>
          <p:cNvSpPr/>
          <p:nvPr userDrawn="1"/>
        </p:nvSpPr>
        <p:spPr>
          <a:xfrm>
            <a:off x="0" y="0"/>
            <a:ext cx="566928" cy="74980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15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bar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068417-0A49-4E97-BD32-9EE897037421}"/>
              </a:ext>
            </a:extLst>
          </p:cNvPr>
          <p:cNvSpPr/>
          <p:nvPr userDrawn="1"/>
        </p:nvSpPr>
        <p:spPr>
          <a:xfrm>
            <a:off x="0" y="0"/>
            <a:ext cx="36576000" cy="20574000"/>
          </a:xfrm>
          <a:prstGeom prst="rect">
            <a:avLst/>
          </a:prstGeom>
          <a:solidFill>
            <a:srgbClr val="9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491FCA0-A4E3-4331-8F3E-3CF9FC8D1DB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34260" y="10771999"/>
            <a:ext cx="22733876" cy="547618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90000"/>
              </a:lnSpc>
              <a:spcBef>
                <a:spcPts val="0"/>
              </a:spcBef>
              <a:buFontTx/>
              <a:buNone/>
              <a:defRPr sz="4400" cap="none" baseline="0">
                <a:solidFill>
                  <a:schemeClr val="tx1"/>
                </a:solidFill>
                <a:latin typeface="NVIDIA Sans Medium" panose="020B0603020203020204" pitchFamily="34" charset="0"/>
                <a:cs typeface="NVIDIA Sans Medium" panose="020B0603020203020204" pitchFamily="34" charset="0"/>
              </a:defRPr>
            </a:lvl1pPr>
            <a:lvl2pPr marL="2562793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2pPr>
            <a:lvl3pPr marL="4883581" indent="0" algn="l">
              <a:lnSpc>
                <a:spcPct val="90000"/>
              </a:lnSpc>
              <a:buFontTx/>
              <a:buNone/>
              <a:defRPr sz="7539" cap="all" baseline="0">
                <a:solidFill>
                  <a:schemeClr val="tx2"/>
                </a:solidFill>
                <a:latin typeface="NVIDIA Sans" panose="020B0503020203020204" pitchFamily="34" charset="0"/>
              </a:defRPr>
            </a:lvl3pPr>
            <a:lvl4pPr marL="6933729" indent="0">
              <a:buNone/>
              <a:defRPr/>
            </a:lvl4pPr>
          </a:lstStyle>
          <a:p>
            <a:pPr lvl="0"/>
            <a:r>
              <a:rPr lang="en-US" dirty="0"/>
              <a:t>Edit Text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A43FC4E-58F2-4EAD-8EB3-29B66F0FA4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4260" y="9024760"/>
            <a:ext cx="22733877" cy="1754266"/>
          </a:xfrm>
          <a:prstGeom prst="rect">
            <a:avLst/>
          </a:prstGeom>
        </p:spPr>
        <p:txBody>
          <a:bodyPr/>
          <a:lstStyle>
            <a:lvl1pPr algn="l">
              <a:defRPr sz="12000" b="0" cap="none">
                <a:solidFill>
                  <a:schemeClr val="tx1"/>
                </a:solidFill>
                <a:latin typeface="NVIDIA Sans Light" panose="020B0303020203020204" pitchFamily="34" charset="0"/>
                <a:cs typeface="NVIDIA Sans Light" panose="020B0303020203020204" pitchFamily="34" charset="0"/>
              </a:defRPr>
            </a:lvl1pPr>
          </a:lstStyle>
          <a:p>
            <a:r>
              <a:rPr lang="en-US" dirty="0"/>
              <a:t>Click to add text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60A5FC5-2CFA-4CF6-81CC-1664A29C99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93140" y="6248046"/>
            <a:ext cx="2357259" cy="235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0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F4B3C8-1BB0-4553-892C-C0A9CA7092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212348-FD7A-DFE0-EEA3-CDB6BEC4F6D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514600" y="4846320"/>
            <a:ext cx="31546800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9529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een and black background&#10;&#10;Description automatically generated">
            <a:extLst>
              <a:ext uri="{FF2B5EF4-FFF2-40B4-BE49-F238E27FC236}">
                <a16:creationId xmlns:a16="http://schemas.microsoft.com/office/drawing/2014/main" id="{C22B51E5-0348-8589-CC2E-4817B47169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576000" cy="20574000"/>
          </a:xfrm>
          <a:prstGeom prst="rect">
            <a:avLst/>
          </a:prstGeom>
        </p:spPr>
      </p:pic>
      <p:pic>
        <p:nvPicPr>
          <p:cNvPr id="6" name="Picture 5" descr="A black background with white letters&#10;&#10;Description automatically generated with low confidence">
            <a:extLst>
              <a:ext uri="{FF2B5EF4-FFF2-40B4-BE49-F238E27FC236}">
                <a16:creationId xmlns:a16="http://schemas.microsoft.com/office/drawing/2014/main" id="{753B11DF-B973-CDA7-704A-7D6E85B4964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66" y="773531"/>
            <a:ext cx="8520635" cy="293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155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F4B3C8-1BB0-4553-892C-C0A9CA7092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524CF4-9B62-4122-9333-1892D55837C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514600" y="4846320"/>
            <a:ext cx="31546800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43AA32-C8DF-D401-3213-32E142CA99A4}"/>
              </a:ext>
            </a:extLst>
          </p:cNvPr>
          <p:cNvSpPr txBox="1"/>
          <p:nvPr userDrawn="1"/>
        </p:nvSpPr>
        <p:spPr>
          <a:xfrm>
            <a:off x="708485" y="19635786"/>
            <a:ext cx="6504666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latin typeface="NVIDIA Sans Medium" panose="020B0603020203020204" pitchFamily="34" charset="0"/>
                <a:cs typeface="NVIDIA Sans Medium" panose="020B0603020203020204" pitchFamily="34" charset="0"/>
              </a:rPr>
              <a:t>NVIDIA CONFIDENTIAL. DO NOT DISTRIBUTE.</a:t>
            </a:r>
          </a:p>
        </p:txBody>
      </p:sp>
    </p:spTree>
    <p:extLst>
      <p:ext uri="{BB962C8B-B14F-4D97-AF65-F5344CB8AC3E}">
        <p14:creationId xmlns:p14="http://schemas.microsoft.com/office/powerpoint/2010/main" val="56382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ING_Title, Subtitle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>
            <a:normAutofit/>
          </a:bodyPr>
          <a:lstStyle>
            <a:lvl1pPr>
              <a:defRPr sz="7200" b="1" cap="none"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14600" y="4873752"/>
            <a:ext cx="31546800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F4B3C8-1BB0-4553-892C-C0A9CA7092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884427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_Co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>
            <a:normAutofit/>
          </a:bodyPr>
          <a:lstStyle>
            <a:lvl1pPr>
              <a:defRPr sz="7200" b="1" cap="none"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14600" y="4873752"/>
            <a:ext cx="31546800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F4B3C8-1BB0-4553-892C-C0A9CA7092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Roboto Mono" panose="00000009000000000000" pitchFamily="49" charset="0"/>
                <a:ea typeface="Roboto Mono" panose="00000009000000000000" pitchFamily="49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255D55-A910-C04F-12B0-0BFE3A1F3E22}"/>
              </a:ext>
            </a:extLst>
          </p:cNvPr>
          <p:cNvSpPr txBox="1"/>
          <p:nvPr userDrawn="1"/>
        </p:nvSpPr>
        <p:spPr>
          <a:xfrm>
            <a:off x="708485" y="19635786"/>
            <a:ext cx="6504666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latin typeface="NVIDIA Sans Medium" panose="020B0603020203020204" pitchFamily="34" charset="0"/>
                <a:cs typeface="NVIDIA Sans Medium" panose="020B0603020203020204" pitchFamily="34" charset="0"/>
              </a:rPr>
              <a:t>NVIDIA CONFIDENTIAL. DO NOT DISTRIBUTE.</a:t>
            </a:r>
          </a:p>
        </p:txBody>
      </p:sp>
    </p:spTree>
    <p:extLst>
      <p:ext uri="{BB962C8B-B14F-4D97-AF65-F5344CB8AC3E}">
        <p14:creationId xmlns:p14="http://schemas.microsoft.com/office/powerpoint/2010/main" val="365395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8641B6F-CD74-2AAF-1542-E0AE12B745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3576642-6EAB-23FE-3986-92DD20B405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13A90BD-05C9-CFD3-121E-8132840ADA3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514600" y="4846320"/>
            <a:ext cx="15215615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B44D077-AA3F-DD19-E214-B713D28270EA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8845785" y="4846320"/>
            <a:ext cx="15215615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800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_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8641B6F-CD74-2AAF-1542-E0AE12B745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4600" y="0"/>
            <a:ext cx="31546800" cy="2514601"/>
          </a:xfrm>
        </p:spPr>
        <p:txBody>
          <a:bodyPr/>
          <a:lstStyle>
            <a:lvl1pPr>
              <a:defRPr sz="7200" cap="none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3576642-6EAB-23FE-3986-92DD20B405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14600" y="2487168"/>
            <a:ext cx="31546800" cy="140817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tx2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0" algn="ctr">
              <a:buFontTx/>
              <a:buNone/>
              <a:defRPr sz="4400">
                <a:latin typeface="NVIDIA Sans" panose="020B0503020203020204" pitchFamily="34" charset="0"/>
              </a:defRPr>
            </a:lvl2pPr>
            <a:lvl3pPr marL="2743200" indent="0" algn="ctr">
              <a:buFontTx/>
              <a:buNone/>
              <a:defRPr sz="4400">
                <a:latin typeface="NVIDIA Sans" panose="020B0503020203020204" pitchFamily="34" charset="0"/>
              </a:defRPr>
            </a:lvl3pPr>
            <a:lvl4pPr marL="4114800" indent="0" algn="ctr">
              <a:buFontTx/>
              <a:buNone/>
              <a:defRPr sz="4400">
                <a:latin typeface="NVIDIA Sans" panose="020B0503020203020204" pitchFamily="34" charset="0"/>
              </a:defRPr>
            </a:lvl4pPr>
            <a:lvl5pPr marL="5486400" indent="0" algn="ctr">
              <a:buFontTx/>
              <a:buNone/>
              <a:defRPr sz="4400">
                <a:latin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2A7A66-2427-2C20-5EBA-9811B6222886}"/>
              </a:ext>
            </a:extLst>
          </p:cNvPr>
          <p:cNvSpPr txBox="1"/>
          <p:nvPr userDrawn="1"/>
        </p:nvSpPr>
        <p:spPr>
          <a:xfrm>
            <a:off x="708485" y="19635786"/>
            <a:ext cx="6504666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latin typeface="NVIDIA Sans Medium" panose="020B0603020203020204" pitchFamily="34" charset="0"/>
                <a:cs typeface="NVIDIA Sans Medium" panose="020B0603020203020204" pitchFamily="34" charset="0"/>
              </a:rPr>
              <a:t>NVIDIA CONFIDENTIAL. DO NOT DISTRIBUTE.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3BA0166-CF18-2BCB-1AC7-ED20BF648E9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514600" y="4846320"/>
            <a:ext cx="15215615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1E9A502-E4B3-6D84-D91A-70E7893D5E8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8845785" y="4846320"/>
            <a:ext cx="15215615" cy="13651992"/>
          </a:xfrm>
          <a:prstGeom prst="rect">
            <a:avLst/>
          </a:prstGeom>
        </p:spPr>
        <p:txBody>
          <a:bodyPr/>
          <a:lstStyle>
            <a:lvl1pPr marL="4572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4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1pPr>
            <a:lvl2pPr marL="13716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40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2pPr>
            <a:lvl3pPr marL="22860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6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3pPr>
            <a:lvl4pPr marL="3200400" indent="-457200">
              <a:buClr>
                <a:schemeClr val="tx2"/>
              </a:buClr>
              <a:buFont typeface="NVIDIA Sans" panose="020B0503020203020204" pitchFamily="34" charset="0"/>
              <a:buChar char="•"/>
              <a:defRPr sz="32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4pPr>
            <a:lvl5pPr marL="4054475" indent="-396875">
              <a:buClr>
                <a:schemeClr val="tx2"/>
              </a:buClr>
              <a:buFont typeface="NVIDIA Sans" panose="020B0503020203020204" pitchFamily="34" charset="0"/>
              <a:buChar char="•"/>
              <a:defRPr sz="2800">
                <a:solidFill>
                  <a:schemeClr val="tx1"/>
                </a:solidFill>
                <a:latin typeface="NVIDIA Sans" panose="020B0503020203020204" pitchFamily="34" charset="0"/>
                <a:cs typeface="NVIDIA Sans" panose="020B0503020203020204" pitchFamily="34" charset="0"/>
              </a:defRPr>
            </a:lvl5pPr>
          </a:lstStyle>
          <a:p>
            <a:pPr lvl="0"/>
            <a:r>
              <a:rPr lang="en-US" dirty="0"/>
              <a:t>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28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C6EB70-167F-44ED-A524-383312E5C024}"/>
              </a:ext>
            </a:extLst>
          </p:cNvPr>
          <p:cNvSpPr/>
          <p:nvPr userDrawn="1"/>
        </p:nvSpPr>
        <p:spPr>
          <a:xfrm>
            <a:off x="0" y="0"/>
            <a:ext cx="36576000" cy="2057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sz="4000" b="1" dirty="0" err="1">
              <a:solidFill>
                <a:schemeClr val="tx1"/>
              </a:solidFill>
              <a:latin typeface="NVIDIA Sans" panose="020B050302020302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0"/>
            <a:ext cx="31546800" cy="2514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CDDAE1-1E41-6567-BF28-38F085D04E80}"/>
              </a:ext>
            </a:extLst>
          </p:cNvPr>
          <p:cNvGrpSpPr/>
          <p:nvPr userDrawn="1"/>
        </p:nvGrpSpPr>
        <p:grpSpPr>
          <a:xfrm>
            <a:off x="34015681" y="19477636"/>
            <a:ext cx="2560319" cy="1099561"/>
            <a:chOff x="34015681" y="19477636"/>
            <a:chExt cx="2560319" cy="109956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7F41A48-02C3-527D-2DF3-DB07CAF7CD21}"/>
                </a:ext>
              </a:extLst>
            </p:cNvPr>
            <p:cNvSpPr/>
            <p:nvPr userDrawn="1"/>
          </p:nvSpPr>
          <p:spPr>
            <a:xfrm>
              <a:off x="36420552" y="19687526"/>
              <a:ext cx="155448" cy="88967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4000" dirty="0" err="1">
                <a:solidFill>
                  <a:schemeClr val="tx1"/>
                </a:solidFill>
                <a:latin typeface="NVIDIA Sans" panose="020B0503020203020204" pitchFamily="34" charset="0"/>
              </a:endParaRPr>
            </a:p>
          </p:txBody>
        </p:sp>
        <p:pic>
          <p:nvPicPr>
            <p:cNvPr id="7" name="Picture 6" descr="Logo&#10;&#10;Description automatically generated">
              <a:extLst>
                <a:ext uri="{FF2B5EF4-FFF2-40B4-BE49-F238E27FC236}">
                  <a16:creationId xmlns:a16="http://schemas.microsoft.com/office/drawing/2014/main" id="{BD9EA725-452F-71D1-B519-1EF700642F9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15681" y="19477636"/>
              <a:ext cx="2159583" cy="7437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2407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750" r:id="rId3"/>
    <p:sldLayoutId id="2147483736" r:id="rId4"/>
    <p:sldLayoutId id="2147483730" r:id="rId5"/>
    <p:sldLayoutId id="2147483680" r:id="rId6"/>
    <p:sldLayoutId id="2147483682" r:id="rId7"/>
    <p:sldLayoutId id="2147483683" r:id="rId8"/>
    <p:sldLayoutId id="2147483731" r:id="rId9"/>
    <p:sldLayoutId id="2147483721" r:id="rId10"/>
    <p:sldLayoutId id="2147483734" r:id="rId11"/>
    <p:sldLayoutId id="2147483687" r:id="rId12"/>
    <p:sldLayoutId id="2147483735" r:id="rId13"/>
    <p:sldLayoutId id="2147483732" r:id="rId14"/>
    <p:sldLayoutId id="2147483720" r:id="rId15"/>
    <p:sldLayoutId id="2147483722" r:id="rId16"/>
    <p:sldLayoutId id="2147483728" r:id="rId17"/>
    <p:sldLayoutId id="2147483745" r:id="rId18"/>
    <p:sldLayoutId id="2147483743" r:id="rId19"/>
    <p:sldLayoutId id="2147483746" r:id="rId20"/>
    <p:sldLayoutId id="2147483740" r:id="rId21"/>
    <p:sldLayoutId id="2147483742" r:id="rId22"/>
    <p:sldLayoutId id="2147483741" r:id="rId23"/>
    <p:sldLayoutId id="2147483723" r:id="rId24"/>
    <p:sldLayoutId id="2147483739" r:id="rId25"/>
    <p:sldLayoutId id="2147483738" r:id="rId26"/>
    <p:sldLayoutId id="2147483744" r:id="rId27"/>
    <p:sldLayoutId id="2147483737" r:id="rId28"/>
    <p:sldLayoutId id="2147483727" r:id="rId29"/>
    <p:sldLayoutId id="2147483694" r:id="rId30"/>
    <p:sldLayoutId id="2147483747" r:id="rId31"/>
    <p:sldLayoutId id="2147483681" r:id="rId32"/>
    <p:sldLayoutId id="2147483791" r:id="rId33"/>
    <p:sldLayoutId id="2147483729" r:id="rId34"/>
    <p:sldLayoutId id="2147483672" r:id="rId35"/>
    <p:sldLayoutId id="2147483709" r:id="rId36"/>
    <p:sldLayoutId id="2147483792" r:id="rId37"/>
    <p:sldLayoutId id="2147483749" r:id="rId38"/>
    <p:sldLayoutId id="2147483676" r:id="rId39"/>
    <p:sldLayoutId id="2147483684" r:id="rId40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:a14="http://schemas.microsoft.com/office/drawing/2010/main" xmlns="">
      <p:transition/>
    </mc:Fallback>
  </mc:AlternateContent>
  <p:txStyles>
    <p:titleStyle>
      <a:lvl1pPr algn="ctr" defTabSz="2743200" rtl="0" eaLnBrk="1" latinLnBrk="0" hangingPunct="1">
        <a:lnSpc>
          <a:spcPct val="90000"/>
        </a:lnSpc>
        <a:spcBef>
          <a:spcPct val="0"/>
        </a:spcBef>
        <a:buNone/>
        <a:defRPr sz="7200" b="1" kern="1200" cap="none" baseline="0">
          <a:solidFill>
            <a:schemeClr val="tx1"/>
          </a:solidFill>
          <a:latin typeface="NVIDIA Sans" panose="020B0503020203020204" pitchFamily="34" charset="0"/>
          <a:ea typeface="+mj-ea"/>
          <a:cs typeface="NVIDIA Sans" panose="020B0503020203020204" pitchFamily="34" charset="0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NVIDIA Sans" panose="020B0503020203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NVIDIA Sans" panose="020B0503020203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NVIDIA Sans" panose="020B0503020203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NVIDIA Sans" panose="020B0503020203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NVIDIA Sans" panose="020B0503020203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NVIDIA Sans" panose="020B0503020203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NVIDIA Sans" panose="020B0503020203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NVIDIA Sans" panose="020B0503020203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NVIDIA Sans" panose="020B0503020203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nvidia.com/courses/course-v1:DLI+C-FX-09+V1/" TargetMode="External"/><Relationship Id="rId2" Type="http://schemas.openxmlformats.org/officeDocument/2006/relationships/hyperlink" Target="https://courses.nvidia.com/courses/course-v1:DLI+C-FX-01+V3/" TargetMode="Externa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hyperlink" Target="https://courses.nvidia.com/courses/course-v1:DLI+S-FX-12+V1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6C5838-5B15-4295-A6AB-336C44034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2888" y="2982913"/>
            <a:ext cx="19281775" cy="4938712"/>
          </a:xfrm>
        </p:spPr>
        <p:txBody>
          <a:bodyPr/>
          <a:lstStyle/>
          <a:p>
            <a:r>
              <a:rPr lang="en-US" sz="8800" dirty="0"/>
              <a:t>Efficient Large Language Model Customization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83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4CAEF-B2DE-7F5E-F9D7-19E3B5D4F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FD9708-F4EA-916D-B634-8F6C5874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Progression of Model Customization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DDCC46-3234-4185-ACB6-54FE2C453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Understand your task requirements, constraints, and ideals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54B0A815-A929-BAE1-233A-EBBD8585F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0" y="4846638"/>
            <a:ext cx="31546800" cy="13650912"/>
          </a:xfrm>
        </p:spPr>
        <p:txBody>
          <a:bodyPr/>
          <a:lstStyle/>
          <a:p>
            <a:r>
              <a:rPr lang="en-US" dirty="0"/>
              <a:t>Task requirements: can be defined by prompt templates</a:t>
            </a:r>
          </a:p>
          <a:p>
            <a:pPr lvl="1"/>
            <a:r>
              <a:rPr lang="en-US" dirty="0"/>
              <a:t>Summarization: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f'Summarize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{input_text}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in 20 words.’</a:t>
            </a:r>
          </a:p>
          <a:p>
            <a:pPr lvl="1"/>
            <a:r>
              <a:rPr lang="en-US" dirty="0">
                <a:latin typeface="Roboto Mono" pitchFamily="49" charset="0"/>
                <a:ea typeface="Roboto Mono" pitchFamily="49" charset="0"/>
              </a:rPr>
              <a:t>Question Answering: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f’Context: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{context}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Question: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{question}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Answer:’</a:t>
            </a:r>
          </a:p>
          <a:p>
            <a:pPr lvl="1"/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latin typeface="Roboto Mono" pitchFamily="49" charset="0"/>
              <a:ea typeface="Roboto Mono" pitchFamily="49" charset="0"/>
            </a:endParaRPr>
          </a:p>
          <a:p>
            <a:r>
              <a:rPr lang="en-US" dirty="0">
                <a:latin typeface="+mn-lt"/>
                <a:ea typeface="Roboto Mono" pitchFamily="49" charset="0"/>
              </a:rPr>
              <a:t>Constraints come in many forms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Task performance thresholds: “My sentiment analysis task needs to be correct 95% of the time.”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Available models: “I need all my models to fit on a single A100.”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Prompt length: “This service is used extensively, and we need to reduce number of tokens sent to our LLM service.”</a:t>
            </a:r>
          </a:p>
        </p:txBody>
      </p:sp>
    </p:spTree>
    <p:extLst>
      <p:ext uri="{BB962C8B-B14F-4D97-AF65-F5344CB8AC3E}">
        <p14:creationId xmlns:p14="http://schemas.microsoft.com/office/powerpoint/2010/main" val="288517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BF058-4A31-698F-9BC9-FDEC36840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F3F4F2-7350-6529-41D6-86AD0219F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Progression of Model Customization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E646F03-83E6-853A-8000-D9744C56AE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Understand your task requirements, constraints, and ideals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84DD50A-93BC-7101-ADF3-AF3F5C8D5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0" y="4846638"/>
            <a:ext cx="31546800" cy="13650912"/>
          </a:xfrm>
        </p:spPr>
        <p:txBody>
          <a:bodyPr/>
          <a:lstStyle/>
          <a:p>
            <a:r>
              <a:rPr lang="en-US" dirty="0"/>
              <a:t>Task requirements: can be defined by prompt templates</a:t>
            </a:r>
          </a:p>
          <a:p>
            <a:pPr lvl="1"/>
            <a:r>
              <a:rPr lang="en-US" dirty="0"/>
              <a:t>Summarization: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f'Summarize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{input_text}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in 20 words.’</a:t>
            </a:r>
          </a:p>
          <a:p>
            <a:pPr lvl="1"/>
            <a:r>
              <a:rPr lang="en-US" dirty="0">
                <a:latin typeface="Roboto Mono" pitchFamily="49" charset="0"/>
                <a:ea typeface="Roboto Mono" pitchFamily="49" charset="0"/>
              </a:rPr>
              <a:t>Question Answering: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f’Context: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{context}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Question: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{question}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Answer:’</a:t>
            </a:r>
          </a:p>
          <a:p>
            <a:pPr lvl="1"/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latin typeface="Roboto Mono" pitchFamily="49" charset="0"/>
              <a:ea typeface="Roboto Mono" pitchFamily="49" charset="0"/>
            </a:endParaRPr>
          </a:p>
          <a:p>
            <a:r>
              <a:rPr lang="en-US" dirty="0">
                <a:latin typeface="+mn-lt"/>
                <a:ea typeface="Roboto Mono" pitchFamily="49" charset="0"/>
              </a:rPr>
              <a:t>Constraints come in many forms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Task performance thresholds: “My sentiment analysis task needs to be correct 95% of the time.”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Available models: “I need all my models to fit on a single A100.”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Prompt length: “This service is used extensively, and we need to reduce number of tokens sent to our LLM service.”</a:t>
            </a:r>
          </a:p>
          <a:p>
            <a:pPr lvl="1"/>
            <a:endParaRPr lang="en-US" dirty="0">
              <a:latin typeface="+mn-lt"/>
              <a:ea typeface="Roboto Mono" pitchFamily="49" charset="0"/>
            </a:endParaRPr>
          </a:p>
          <a:p>
            <a:r>
              <a:rPr lang="en-US" dirty="0">
                <a:latin typeface="+mn-lt"/>
                <a:ea typeface="Roboto Mono" pitchFamily="49" charset="0"/>
              </a:rPr>
              <a:t>Ideals above and beyond requirements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Additional task performance or capabilities: “We can make it with 85% accuracy, but 99% would save us a lot of headaches.”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Desire for smaller model: “The performance of this 70B model is great, but hosting it is costly.”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Desire for model reuse: “We already have 20B models deployed, it would be nice not to have to deploy another model.”</a:t>
            </a:r>
          </a:p>
          <a:p>
            <a:pPr lvl="1"/>
            <a:r>
              <a:rPr lang="en-US" dirty="0">
                <a:latin typeface="+mn-lt"/>
                <a:ea typeface="Roboto Mono" pitchFamily="49" charset="0"/>
              </a:rPr>
              <a:t>Desire for reduced prompt length: “We could really reduce inference latency if this prompt wasn’t so long.”</a:t>
            </a:r>
          </a:p>
        </p:txBody>
      </p:sp>
    </p:spTree>
    <p:extLst>
      <p:ext uri="{BB962C8B-B14F-4D97-AF65-F5344CB8AC3E}">
        <p14:creationId xmlns:p14="http://schemas.microsoft.com/office/powerpoint/2010/main" val="267125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9789B-9C3F-5338-3B95-0FE5636694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F56221-8A63-C15B-31EF-CD1705BB7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Progression of Model Customization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43DD17-0A07-C5C7-D4BE-AD5E86E6FA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Prompt Engineering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35B25D29-865D-8F80-2A76-D58C1D797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0" y="4846638"/>
            <a:ext cx="31546800" cy="13650912"/>
          </a:xfrm>
        </p:spPr>
        <p:txBody>
          <a:bodyPr/>
          <a:lstStyle/>
          <a:p>
            <a:r>
              <a:rPr lang="en-US" dirty="0"/>
              <a:t>Iteratively develop a working prompt: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‘What is the capital of California?’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en-US" dirty="0"/>
              <a:t>Test on additional inputs, continue iterating on prompt: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f‘What is the capital of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{state}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?’</a:t>
            </a:r>
          </a:p>
          <a:p>
            <a:r>
              <a:rPr lang="en-US" dirty="0"/>
              <a:t>Add examples if needed (few-shot learning):</a:t>
            </a:r>
          </a:p>
          <a:p>
            <a:pPr lvl="1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f‘Q: What is the capital of California? A: Sacramento Q: What is the capital of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{state}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? A:’</a:t>
            </a:r>
          </a:p>
          <a:p>
            <a:r>
              <a:rPr lang="en-US" dirty="0"/>
              <a:t>Create prompt templates out of working prompts: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  <a:latin typeface="Roboto Mono" pitchFamily="49" charset="0"/>
              <a:ea typeface="Roboto Mono" pitchFamily="49" charset="0"/>
            </a:endParaRPr>
          </a:p>
          <a:p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  <a:latin typeface="Roboto Mono" pitchFamily="49" charset="0"/>
              <a:ea typeface="Roboto Mono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Roboto Mono" pitchFamily="49" charset="0"/>
                <a:ea typeface="Roboto Mono" pitchFamily="49" charset="0"/>
              </a:rPr>
              <a:t>def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solidFill>
                  <a:schemeClr val="accent6"/>
                </a:solidFill>
                <a:latin typeface="Roboto Mono" pitchFamily="49" charset="0"/>
                <a:ea typeface="Roboto Mono" pitchFamily="49" charset="0"/>
              </a:rPr>
              <a:t>capital_prompt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(state)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:</a:t>
            </a:r>
          </a:p>
          <a:p>
            <a:pPr marL="914400" lvl="1" indent="0">
              <a:buNone/>
            </a:pPr>
            <a:r>
              <a:rPr lang="en-US" dirty="0">
                <a:solidFill>
                  <a:schemeClr val="tx2"/>
                </a:solidFill>
                <a:latin typeface="Roboto Mono" pitchFamily="49" charset="0"/>
                <a:ea typeface="Roboto Mono" pitchFamily="49" charset="0"/>
              </a:rPr>
              <a:t>return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f‘’’Q: What is the capital of California?</a:t>
            </a:r>
          </a:p>
          <a:p>
            <a:pPr marL="914400" lvl="1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A: Sacramento</a:t>
            </a:r>
          </a:p>
          <a:p>
            <a:pPr marL="914400" lvl="1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Q: What is the capital of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{state}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?</a:t>
            </a:r>
          </a:p>
          <a:p>
            <a:pPr marL="914400" lvl="1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A:’’’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30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D3500-F1C3-B9E2-9B8E-D878417E2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DE36F9B-E9FF-DE18-F95A-FBD5EB3A4E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301767"/>
              </p:ext>
            </p:extLst>
          </p:nvPr>
        </p:nvGraphicFramePr>
        <p:xfrm>
          <a:off x="18651265" y="7034764"/>
          <a:ext cx="14907655" cy="8981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07655">
                  <a:extLst>
                    <a:ext uri="{9D8B030D-6E8A-4147-A177-3AD203B41FA5}">
                      <a16:colId xmlns:a16="http://schemas.microsoft.com/office/drawing/2014/main" val="3388937594"/>
                    </a:ext>
                  </a:extLst>
                </a:gridCol>
              </a:tblGrid>
              <a:tr h="1796218">
                <a:tc>
                  <a:txBody>
                    <a:bodyPr/>
                    <a:lstStyle/>
                    <a:p>
                      <a:pPr marL="0" indent="0" algn="l">
                        <a:buClr>
                          <a:srgbClr val="B6A56F"/>
                        </a:buClr>
                        <a:buSzPct val="120000"/>
                        <a:buFontTx/>
                        <a:buNone/>
                      </a:pPr>
                      <a:r>
                        <a:rPr lang="en-US" sz="4000" b="0" dirty="0">
                          <a:solidFill>
                            <a:schemeClr val="tx1"/>
                          </a:solidFill>
                          <a:latin typeface="NVIDIA Sans Medium" panose="020B0603020203020204" pitchFamily="34" charset="0"/>
                          <a:cs typeface="NVIDIA Sans Medium" panose="020B0603020203020204" pitchFamily="34" charset="0"/>
                        </a:rPr>
                        <a:t> Introduction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58080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LLM  Customization Fundamentals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812821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Parameter-Efficient Fine-Tuning Essentials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311925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The Virtuous Cycle of Model Customization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270836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Interactive Materials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031904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7010AF6-8655-BD25-DAA2-C01593786CBF}"/>
              </a:ext>
            </a:extLst>
          </p:cNvPr>
          <p:cNvSpPr txBox="1"/>
          <p:nvPr/>
        </p:nvSpPr>
        <p:spPr>
          <a:xfrm>
            <a:off x="19524558" y="5092633"/>
            <a:ext cx="11248985" cy="15696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srgbClr val="76B900"/>
                </a:solidFill>
                <a:effectLst/>
                <a:uLnTx/>
                <a:uFillTx/>
                <a:latin typeface="NVIDIA Sans" panose="020B0503020203020204" pitchFamily="34" charset="0"/>
                <a:cs typeface="NVIDIA Sans" panose="020B05030202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62744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255A2-A598-04C0-B3E9-DB1B29F26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4B8849-4023-E623-D808-2786F3DA1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Progression of Model Customization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467E92-AC13-3E35-23DA-7EB4D2B3CA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PEFT when your task requirements, constraints, and ideals require more than prompt engineering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58D81C48-7D5F-C8B0-41CD-50CDC5CCF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0" y="4846638"/>
            <a:ext cx="31546800" cy="13650912"/>
          </a:xfrm>
        </p:spPr>
        <p:txBody>
          <a:bodyPr/>
          <a:lstStyle/>
          <a:p>
            <a:r>
              <a:rPr lang="en-US" dirty="0"/>
              <a:t>PEFT for better task performance with the same model</a:t>
            </a:r>
          </a:p>
          <a:p>
            <a:r>
              <a:rPr lang="en-US" dirty="0"/>
              <a:t>PEFT for the same (or at least acceptable) performance with smaller models</a:t>
            </a:r>
          </a:p>
          <a:p>
            <a:r>
              <a:rPr lang="en-US" dirty="0"/>
              <a:t>PEFT for the same, or better (or at least acceptable) performance with shorter prompts</a:t>
            </a:r>
          </a:p>
        </p:txBody>
      </p:sp>
    </p:spTree>
    <p:extLst>
      <p:ext uri="{BB962C8B-B14F-4D97-AF65-F5344CB8AC3E}">
        <p14:creationId xmlns:p14="http://schemas.microsoft.com/office/powerpoint/2010/main" val="162922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3F478-49F7-B94A-F143-A4256FE14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F6FFE1-4057-88EE-773B-4C27E11F2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Progression of Model Customization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49E35F-9842-C17A-203F-988D7B072D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PEFT process at a high level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AAD282D0-8D67-37BA-E648-14F49B8ED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0" y="4846638"/>
            <a:ext cx="31546800" cy="13650912"/>
          </a:xfrm>
        </p:spPr>
        <p:txBody>
          <a:bodyPr/>
          <a:lstStyle/>
          <a:p>
            <a:r>
              <a:rPr lang="en-US" dirty="0"/>
              <a:t>Create task template, often through prompt engineering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Roboto Mono" pitchFamily="49" charset="0"/>
                <a:ea typeface="Roboto Mono" pitchFamily="49" charset="0"/>
              </a:rPr>
              <a:t>def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solidFill>
                  <a:schemeClr val="accent6"/>
                </a:solidFill>
                <a:latin typeface="Roboto Mono" pitchFamily="49" charset="0"/>
                <a:ea typeface="Roboto Mono" pitchFamily="49" charset="0"/>
              </a:rPr>
              <a:t>capital_prompt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(state)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:</a:t>
            </a:r>
          </a:p>
          <a:p>
            <a:pPr marL="914400" lvl="1" indent="0">
              <a:buNone/>
            </a:pPr>
            <a:r>
              <a:rPr lang="en-US" dirty="0">
                <a:solidFill>
                  <a:schemeClr val="tx2"/>
                </a:solidFill>
                <a:latin typeface="Roboto Mono" pitchFamily="49" charset="0"/>
                <a:ea typeface="Roboto Mono" pitchFamily="49" charset="0"/>
              </a:rPr>
              <a:t>return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f‘’’Q: What is the capital of California?</a:t>
            </a:r>
          </a:p>
          <a:p>
            <a:pPr marL="914400" lvl="1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A: Sacramento</a:t>
            </a:r>
          </a:p>
          <a:p>
            <a:pPr marL="914400" lvl="1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Q: What is the capital of {state}?</a:t>
            </a:r>
          </a:p>
          <a:p>
            <a:pPr marL="914400" lvl="1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A:’’’</a:t>
            </a:r>
          </a:p>
          <a:p>
            <a:r>
              <a:rPr lang="en-US" dirty="0"/>
              <a:t>Acquire sufficient training data for use with your task template (hundreds to thousands of samples).</a:t>
            </a:r>
          </a:p>
          <a:p>
            <a:pPr lvl="1"/>
            <a:r>
              <a:rPr lang="en-US" dirty="0"/>
              <a:t>Hand-curated from your organization: work intensive but this can be excellent data and you can automate</a:t>
            </a:r>
          </a:p>
          <a:p>
            <a:pPr lvl="1"/>
            <a:r>
              <a:rPr lang="en-US" dirty="0"/>
              <a:t>Existing datasets: if it’s well-suited to your task and licensing works for you, this can be a boon</a:t>
            </a:r>
          </a:p>
          <a:p>
            <a:pPr lvl="1"/>
            <a:r>
              <a:rPr lang="en-US" dirty="0"/>
              <a:t>Synthetic: Use LLMs to generate data for fine-tuning.</a:t>
            </a:r>
          </a:p>
          <a:p>
            <a:pPr lvl="2"/>
            <a:r>
              <a:rPr lang="en-US" dirty="0"/>
              <a:t>Be responsible about licensing, some very powerful LLMs state explicitly you cannot use their outputs to improve other potentially competitive models.</a:t>
            </a:r>
          </a:p>
          <a:p>
            <a:r>
              <a:rPr lang="en-US" dirty="0"/>
              <a:t>Use task template and data to do parameter-efficient fine-tuning</a:t>
            </a:r>
          </a:p>
          <a:p>
            <a:r>
              <a:rPr lang="en-US" dirty="0"/>
              <a:t>Test and iterate</a:t>
            </a:r>
          </a:p>
        </p:txBody>
      </p:sp>
    </p:spTree>
    <p:extLst>
      <p:ext uri="{BB962C8B-B14F-4D97-AF65-F5344CB8AC3E}">
        <p14:creationId xmlns:p14="http://schemas.microsoft.com/office/powerpoint/2010/main" val="242780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FFF7C7-F188-BE10-8BCB-D163E0478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A92DDC-C31A-AFD7-EA8B-BD0EE75CD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Progression of Model Customization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9AF432-8361-DD6F-4E47-6595A25CBF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customization and RAG</a:t>
            </a:r>
          </a:p>
        </p:txBody>
      </p:sp>
      <p:pic>
        <p:nvPicPr>
          <p:cNvPr id="5" name="Content Placeholder 4" descr="A diagram of a diagram&#10;&#10;Description automatically generated">
            <a:extLst>
              <a:ext uri="{FF2B5EF4-FFF2-40B4-BE49-F238E27FC236}">
                <a16:creationId xmlns:a16="http://schemas.microsoft.com/office/drawing/2014/main" id="{0CBAED38-709B-CFBA-D3D8-CB27488FD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183" y="3895344"/>
            <a:ext cx="28357634" cy="15946946"/>
          </a:xfrm>
        </p:spPr>
      </p:pic>
    </p:spTree>
    <p:extLst>
      <p:ext uri="{BB962C8B-B14F-4D97-AF65-F5344CB8AC3E}">
        <p14:creationId xmlns:p14="http://schemas.microsoft.com/office/powerpoint/2010/main" val="99759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B58E4F-5C1E-B5CD-82EA-61E7A9CE79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EA6B2952-846B-D192-909C-59A71AAD0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625994"/>
              </p:ext>
            </p:extLst>
          </p:nvPr>
        </p:nvGraphicFramePr>
        <p:xfrm>
          <a:off x="18651265" y="7034764"/>
          <a:ext cx="14907655" cy="8981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07655">
                  <a:extLst>
                    <a:ext uri="{9D8B030D-6E8A-4147-A177-3AD203B41FA5}">
                      <a16:colId xmlns:a16="http://schemas.microsoft.com/office/drawing/2014/main" val="3388937594"/>
                    </a:ext>
                  </a:extLst>
                </a:gridCol>
              </a:tblGrid>
              <a:tr h="1796218">
                <a:tc>
                  <a:txBody>
                    <a:bodyPr/>
                    <a:lstStyle/>
                    <a:p>
                      <a:pPr marL="0" indent="0" algn="l">
                        <a:buClr>
                          <a:srgbClr val="B6A56F"/>
                        </a:buClr>
                        <a:buSzPct val="120000"/>
                        <a:buFontTx/>
                        <a:buNone/>
                      </a:pPr>
                      <a:r>
                        <a:rPr lang="en-US" sz="4000" b="0" dirty="0">
                          <a:solidFill>
                            <a:schemeClr val="tx1"/>
                          </a:solidFill>
                          <a:latin typeface="NVIDIA Sans Medium" panose="020B0603020203020204" pitchFamily="34" charset="0"/>
                          <a:cs typeface="NVIDIA Sans Medium" panose="020B0603020203020204" pitchFamily="34" charset="0"/>
                        </a:rPr>
                        <a:t> Introduction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58080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LLM  Customization Fundamentals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812821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Parameter-Efficient Fine-Tuning Essentials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311925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The Virtuous Cycle of Model Customization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70836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Interactive Materials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031904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83AF36D-717E-F9A3-2B5E-DEA4C77CD5BF}"/>
              </a:ext>
            </a:extLst>
          </p:cNvPr>
          <p:cNvSpPr txBox="1"/>
          <p:nvPr/>
        </p:nvSpPr>
        <p:spPr>
          <a:xfrm>
            <a:off x="19524558" y="5092633"/>
            <a:ext cx="11248985" cy="15696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srgbClr val="76B900"/>
                </a:solidFill>
                <a:effectLst/>
                <a:uLnTx/>
                <a:uFillTx/>
                <a:latin typeface="NVIDIA Sans" panose="020B0503020203020204" pitchFamily="34" charset="0"/>
                <a:cs typeface="NVIDIA Sans" panose="020B05030202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62563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55A05-28BE-34FE-76EE-1448F3CA7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EB71CA-3AA6-E48C-0B00-911175111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Virtuous Cycle of Model Customization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061A8F-3B2B-93A7-5A35-C24A9C35D3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PEFT and SDG together can do a lot to reduce model size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023B6742-455D-DCA5-3771-F958ABC02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0" y="4846638"/>
            <a:ext cx="31546800" cy="13650912"/>
          </a:xfrm>
        </p:spPr>
        <p:txBody>
          <a:bodyPr/>
          <a:lstStyle/>
          <a:p>
            <a:r>
              <a:rPr lang="en-US" dirty="0"/>
              <a:t>With some hand-written seed prompts, generate synthetic prompts</a:t>
            </a:r>
          </a:p>
          <a:p>
            <a:r>
              <a:rPr lang="en-US" dirty="0"/>
              <a:t>Use synthetic prompts with a large LLM for high-quality responses</a:t>
            </a:r>
          </a:p>
          <a:p>
            <a:r>
              <a:rPr lang="en-US" dirty="0"/>
              <a:t>Use prompts and </a:t>
            </a:r>
            <a:r>
              <a:rPr lang="en-US"/>
              <a:t>responses to </a:t>
            </a:r>
            <a:r>
              <a:rPr lang="en-US" dirty="0"/>
              <a:t>create training data</a:t>
            </a:r>
          </a:p>
          <a:p>
            <a:r>
              <a:rPr lang="en-US" dirty="0"/>
              <a:t>Fine-tune a smaller model with synthetic prompts, and responses from larger LLM</a:t>
            </a:r>
          </a:p>
          <a:p>
            <a:r>
              <a:rPr lang="en-US" dirty="0"/>
              <a:t>Compose fine-tuned models to generate data for additional tasks</a:t>
            </a:r>
          </a:p>
        </p:txBody>
      </p:sp>
    </p:spTree>
    <p:extLst>
      <p:ext uri="{BB962C8B-B14F-4D97-AF65-F5344CB8AC3E}">
        <p14:creationId xmlns:p14="http://schemas.microsoft.com/office/powerpoint/2010/main" val="65456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DA23F-7AA5-631D-B7F8-BD2ACD12D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B6034279-A5C9-4ADE-D234-321B9F2DD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9166060"/>
              </p:ext>
            </p:extLst>
          </p:nvPr>
        </p:nvGraphicFramePr>
        <p:xfrm>
          <a:off x="18651265" y="7034764"/>
          <a:ext cx="14907655" cy="8981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07655">
                  <a:extLst>
                    <a:ext uri="{9D8B030D-6E8A-4147-A177-3AD203B41FA5}">
                      <a16:colId xmlns:a16="http://schemas.microsoft.com/office/drawing/2014/main" val="3388937594"/>
                    </a:ext>
                  </a:extLst>
                </a:gridCol>
              </a:tblGrid>
              <a:tr h="1796218">
                <a:tc>
                  <a:txBody>
                    <a:bodyPr/>
                    <a:lstStyle/>
                    <a:p>
                      <a:pPr marL="0" indent="0" algn="l">
                        <a:buClr>
                          <a:srgbClr val="B6A56F"/>
                        </a:buClr>
                        <a:buSzPct val="120000"/>
                        <a:buFontTx/>
                        <a:buNone/>
                      </a:pPr>
                      <a:r>
                        <a:rPr lang="en-US" sz="4000" b="0" dirty="0">
                          <a:solidFill>
                            <a:schemeClr val="tx1"/>
                          </a:solidFill>
                          <a:latin typeface="NVIDIA Sans Medium" panose="020B0603020203020204" pitchFamily="34" charset="0"/>
                          <a:cs typeface="NVIDIA Sans Medium" panose="020B0603020203020204" pitchFamily="34" charset="0"/>
                        </a:rPr>
                        <a:t> Introduction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58080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LLM  Customization Fundamentals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812821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Parameter-Efficient Fine-Tuning Essentials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311925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The Virtuous Cycle of Model Customization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70836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Interactive Materials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031904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2731DDF-4966-7F12-6A70-7349E15D061C}"/>
              </a:ext>
            </a:extLst>
          </p:cNvPr>
          <p:cNvSpPr txBox="1"/>
          <p:nvPr/>
        </p:nvSpPr>
        <p:spPr>
          <a:xfrm>
            <a:off x="19524558" y="5092633"/>
            <a:ext cx="11248985" cy="15696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srgbClr val="76B900"/>
                </a:solidFill>
                <a:effectLst/>
                <a:uLnTx/>
                <a:uFillTx/>
                <a:latin typeface="NVIDIA Sans" panose="020B0503020203020204" pitchFamily="34" charset="0"/>
                <a:cs typeface="NVIDIA Sans" panose="020B05030202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40943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5C0BB-CD6A-DD6B-D70B-327A35D3D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8273AF07-FE18-C044-8CDC-5DBDCA2A31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002738"/>
              </p:ext>
            </p:extLst>
          </p:nvPr>
        </p:nvGraphicFramePr>
        <p:xfrm>
          <a:off x="18651265" y="7034764"/>
          <a:ext cx="14907655" cy="8981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07655">
                  <a:extLst>
                    <a:ext uri="{9D8B030D-6E8A-4147-A177-3AD203B41FA5}">
                      <a16:colId xmlns:a16="http://schemas.microsoft.com/office/drawing/2014/main" val="3388937594"/>
                    </a:ext>
                  </a:extLst>
                </a:gridCol>
              </a:tblGrid>
              <a:tr h="1796218">
                <a:tc>
                  <a:txBody>
                    <a:bodyPr/>
                    <a:lstStyle/>
                    <a:p>
                      <a:pPr marL="0" indent="0" algn="l">
                        <a:buClr>
                          <a:srgbClr val="B6A56F"/>
                        </a:buClr>
                        <a:buSzPct val="120000"/>
                        <a:buFontTx/>
                        <a:buNone/>
                      </a:pPr>
                      <a:r>
                        <a:rPr lang="en-US" sz="4000" b="0" dirty="0">
                          <a:solidFill>
                            <a:schemeClr val="tx2"/>
                          </a:solidFill>
                          <a:latin typeface="NVIDIA Sans Medium" panose="020B0603020203020204" pitchFamily="34" charset="0"/>
                          <a:cs typeface="NVIDIA Sans Medium" panose="020B0603020203020204" pitchFamily="34" charset="0"/>
                        </a:rPr>
                        <a:t> Introduction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58080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LLM Customization Fundamentals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8812821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Parameter-Efficient Fine-Tuning Essentials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311925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The Virtuous Cycle of Model Customization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270836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Interactive Materials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031904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8AB8F9D-7492-E741-17E5-33E7A111836D}"/>
              </a:ext>
            </a:extLst>
          </p:cNvPr>
          <p:cNvSpPr txBox="1"/>
          <p:nvPr/>
        </p:nvSpPr>
        <p:spPr>
          <a:xfrm>
            <a:off x="19524558" y="5092633"/>
            <a:ext cx="11248985" cy="15696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srgbClr val="76B900"/>
                </a:solidFill>
                <a:effectLst/>
                <a:uLnTx/>
                <a:uFillTx/>
                <a:latin typeface="NVIDIA Sans" panose="020B0503020203020204" pitchFamily="34" charset="0"/>
                <a:cs typeface="NVIDIA Sans" panose="020B05030202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11810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78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8DAB94A-5E86-4B64-9DAC-574AA2E4D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0"/>
            <a:ext cx="31546800" cy="2514601"/>
          </a:xfrm>
        </p:spPr>
        <p:txBody>
          <a:bodyPr anchor="b">
            <a:normAutofit/>
          </a:bodyPr>
          <a:lstStyle/>
          <a:p>
            <a:r>
              <a:rPr lang="en-US" dirty="0"/>
              <a:t>Workshop Objectives</a:t>
            </a:r>
          </a:p>
        </p:txBody>
      </p:sp>
      <p:pic>
        <p:nvPicPr>
          <p:cNvPr id="2" name="Google Shape;394;p41">
            <a:extLst>
              <a:ext uri="{FF2B5EF4-FFF2-40B4-BE49-F238E27FC236}">
                <a16:creationId xmlns:a16="http://schemas.microsoft.com/office/drawing/2014/main" id="{D2D526B7-17BF-1186-608B-A7C8140B2CD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rcRect l="30497" t="9306" r="30493" b="12089"/>
          <a:stretch/>
        </p:blipFill>
        <p:spPr>
          <a:xfrm>
            <a:off x="4680480" y="4846320"/>
            <a:ext cx="10883855" cy="1365199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6521783-70E6-4766-9381-092D4787E3FB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8845785" y="4846320"/>
            <a:ext cx="15215615" cy="13651992"/>
          </a:xfrm>
        </p:spPr>
        <p:txBody>
          <a:bodyPr>
            <a:normAutofit/>
          </a:bodyPr>
          <a:lstStyle/>
          <a:p>
            <a:pPr marL="457200" lvl="0" indent="-520700" rtl="0">
              <a:spcBef>
                <a:spcPts val="3000"/>
              </a:spcBef>
              <a:spcAft>
                <a:spcPts val="0"/>
              </a:spcAft>
              <a:buClr>
                <a:schemeClr val="dk2"/>
              </a:buClr>
              <a:buSzPts val="5400"/>
              <a:buChar char="•"/>
            </a:pPr>
            <a:r>
              <a:rPr lang="en-US" b="1" dirty="0"/>
              <a:t>Know How to Customize Models Efficiently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P-tuning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LoRA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Synthetic Data Generation (SDG)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endParaRPr lang="en-US" sz="4400" dirty="0"/>
          </a:p>
          <a:p>
            <a:r>
              <a:rPr lang="en-US" b="1" dirty="0"/>
              <a:t>Know When and Why to Customize Models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Increase Model Capabilities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Decrease Model Size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Decrease Prompt Context (number of tokens)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Enable Further Customization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EE742996-7B4E-8BF9-49F2-8D2B9A8870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14600" y="2487168"/>
            <a:ext cx="31546800" cy="1408176"/>
          </a:xfrm>
        </p:spPr>
        <p:txBody>
          <a:bodyPr/>
          <a:lstStyle/>
          <a:p>
            <a:r>
              <a:rPr lang="en-US" dirty="0"/>
              <a:t>By the end of this workshop you will:</a:t>
            </a:r>
          </a:p>
        </p:txBody>
      </p:sp>
    </p:spTree>
    <p:extLst>
      <p:ext uri="{BB962C8B-B14F-4D97-AF65-F5344CB8AC3E}">
        <p14:creationId xmlns:p14="http://schemas.microsoft.com/office/powerpoint/2010/main" val="3048646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D2512-7043-FA37-C1E9-E295DA701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7C00441-2487-ABB1-C265-867886C69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0"/>
            <a:ext cx="31546800" cy="2514601"/>
          </a:xfrm>
        </p:spPr>
        <p:txBody>
          <a:bodyPr anchor="b">
            <a:normAutofit/>
          </a:bodyPr>
          <a:lstStyle/>
          <a:p>
            <a:r>
              <a:rPr lang="en-US" dirty="0"/>
              <a:t>Workshop Prerequisites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19C2C7F-3940-CD7C-E017-9F77E2A7FCE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8845785" y="4846320"/>
            <a:ext cx="15215615" cy="13651992"/>
          </a:xfrm>
        </p:spPr>
        <p:txBody>
          <a:bodyPr>
            <a:normAutofit fontScale="77500" lnSpcReduction="20000"/>
          </a:bodyPr>
          <a:lstStyle/>
          <a:p>
            <a:pPr marL="457200" lvl="0" indent="-520700" rtl="0">
              <a:spcBef>
                <a:spcPts val="3000"/>
              </a:spcBef>
              <a:spcAft>
                <a:spcPts val="0"/>
              </a:spcAft>
              <a:buClr>
                <a:schemeClr val="dk2"/>
              </a:buClr>
              <a:buSzPts val="5400"/>
              <a:buChar char="•"/>
            </a:pPr>
            <a:r>
              <a:rPr lang="en-US" b="1" dirty="0">
                <a:hlinkClick r:id="rId2"/>
              </a:rPr>
              <a:t>Fundamentals of Deep Learning</a:t>
            </a:r>
            <a:endParaRPr lang="en-US" b="1" dirty="0"/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i="1" dirty="0"/>
              <a:t>Deep learning 101 in Python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Participants should have a firm grasp of the neural network training process.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endParaRPr lang="en-US" sz="4400" dirty="0"/>
          </a:p>
          <a:p>
            <a:r>
              <a:rPr lang="en-US" b="1" dirty="0">
                <a:hlinkClick r:id="rId3"/>
              </a:rPr>
              <a:t>Rapid Application Development Using LLMs</a:t>
            </a:r>
            <a:endParaRPr lang="en-US" b="1" dirty="0"/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i="1" dirty="0"/>
              <a:t>LLM fundamentals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Participants should be familiar with transformer architecture and the process of converting text into tokens and embeddings.</a:t>
            </a:r>
            <a:endParaRPr lang="en-US" sz="4400" b="1" dirty="0"/>
          </a:p>
          <a:p>
            <a:pPr indent="-508000">
              <a:buSzPts val="4800"/>
            </a:pPr>
            <a:endParaRPr lang="en-US" dirty="0"/>
          </a:p>
          <a:p>
            <a:r>
              <a:rPr lang="en-US" b="1" dirty="0">
                <a:hlinkClick r:id="rId4"/>
              </a:rPr>
              <a:t>Prompt Engineering with LLaMA-2</a:t>
            </a:r>
            <a:endParaRPr lang="en-US" b="1" dirty="0"/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i="1" dirty="0"/>
              <a:t>Prompt engineering best practices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Participants should be comfortable with iterative prompt engineering, including the use of model generation parameters.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endParaRPr lang="en-US" dirty="0"/>
          </a:p>
          <a:p>
            <a:pPr indent="-508000">
              <a:buSzPts val="4800"/>
            </a:pPr>
            <a:r>
              <a:rPr lang="en-US" dirty="0"/>
              <a:t>Intermediate Python Experience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i="1" dirty="0"/>
              <a:t>Python makes PEFT happy</a:t>
            </a:r>
          </a:p>
          <a:p>
            <a:pPr marL="1371600" lvl="1" indent="-508000" rtl="0">
              <a:spcBef>
                <a:spcPts val="3000"/>
              </a:spcBef>
              <a:spcAft>
                <a:spcPts val="0"/>
              </a:spcAft>
              <a:buSzPts val="4800"/>
              <a:buChar char="•"/>
            </a:pPr>
            <a:r>
              <a:rPr lang="en-US" sz="4400" dirty="0"/>
              <a:t>Participants should feel comfortable writing and reading Python code that uses loops, classes, and higher-order functions.</a:t>
            </a:r>
          </a:p>
        </p:txBody>
      </p:sp>
      <p:pic>
        <p:nvPicPr>
          <p:cNvPr id="5" name="Picture 4" descr="A green glowing lines and dots&#10;&#10;Description automatically generated">
            <a:extLst>
              <a:ext uri="{FF2B5EF4-FFF2-40B4-BE49-F238E27FC236}">
                <a16:creationId xmlns:a16="http://schemas.microsoft.com/office/drawing/2014/main" id="{1AFFC418-5F40-DD2C-F0AA-D13068268A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4846320"/>
            <a:ext cx="13555738" cy="1145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31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C265CC-9239-CE8A-4E29-DD7798113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9E2846A-731F-F15E-0131-40C9D0C46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0"/>
            <a:ext cx="31546800" cy="2514601"/>
          </a:xfrm>
        </p:spPr>
        <p:txBody>
          <a:bodyPr anchor="b">
            <a:normAutofit/>
          </a:bodyPr>
          <a:lstStyle/>
          <a:p>
            <a:r>
              <a:rPr lang="en-US" dirty="0"/>
              <a:t>Core Tools</a:t>
            </a:r>
          </a:p>
        </p:txBody>
      </p:sp>
      <p:pic>
        <p:nvPicPr>
          <p:cNvPr id="4" name="Google Shape;409;p42">
            <a:extLst>
              <a:ext uri="{FF2B5EF4-FFF2-40B4-BE49-F238E27FC236}">
                <a16:creationId xmlns:a16="http://schemas.microsoft.com/office/drawing/2014/main" id="{5772508C-FEB7-7375-08C4-8105E01BD92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222270" y="13104876"/>
            <a:ext cx="8131459" cy="4691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green and black logo&#10;&#10;Description automatically generated">
            <a:extLst>
              <a:ext uri="{FF2B5EF4-FFF2-40B4-BE49-F238E27FC236}">
                <a16:creationId xmlns:a16="http://schemas.microsoft.com/office/drawing/2014/main" id="{4E689804-DF86-CA30-CB95-C02691F09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9785" y="6278880"/>
            <a:ext cx="4456430" cy="445643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223917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115C40-34A3-F6AA-9056-B52FB6CDA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2EA29CA-2B60-5969-C436-DB189F8C5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803" y="2200541"/>
            <a:ext cx="28806394" cy="1617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6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1B8CF-E4DC-0FD9-9DE1-42C20E8F4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F374AA39-DC88-6A23-1E54-D29183E56A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001537"/>
              </p:ext>
            </p:extLst>
          </p:nvPr>
        </p:nvGraphicFramePr>
        <p:xfrm>
          <a:off x="18651265" y="7034764"/>
          <a:ext cx="14907655" cy="8981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07655">
                  <a:extLst>
                    <a:ext uri="{9D8B030D-6E8A-4147-A177-3AD203B41FA5}">
                      <a16:colId xmlns:a16="http://schemas.microsoft.com/office/drawing/2014/main" val="3388937594"/>
                    </a:ext>
                  </a:extLst>
                </a:gridCol>
              </a:tblGrid>
              <a:tr h="1796218">
                <a:tc>
                  <a:txBody>
                    <a:bodyPr/>
                    <a:lstStyle/>
                    <a:p>
                      <a:pPr marL="0" indent="0" algn="l">
                        <a:buClr>
                          <a:srgbClr val="B6A56F"/>
                        </a:buClr>
                        <a:buSzPct val="120000"/>
                        <a:buFontTx/>
                        <a:buNone/>
                      </a:pPr>
                      <a:r>
                        <a:rPr lang="en-US" sz="4000" b="0" dirty="0">
                          <a:solidFill>
                            <a:schemeClr val="tx1"/>
                          </a:solidFill>
                          <a:latin typeface="NVIDIA Sans Medium" panose="020B0603020203020204" pitchFamily="34" charset="0"/>
                          <a:cs typeface="NVIDIA Sans Medium" panose="020B0603020203020204" pitchFamily="34" charset="0"/>
                        </a:rPr>
                        <a:t> Introduction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58080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LLM  Customization Fundamentals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812821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Parameter-Efficient Fine-Tuning Essentials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311925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The Virtuous Cycle of Model Customization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270836"/>
                  </a:ext>
                </a:extLst>
              </a:tr>
              <a:tr h="1796218">
                <a:tc>
                  <a:txBody>
                    <a:bodyPr/>
                    <a:lstStyle/>
                    <a:p>
                      <a:pPr marL="0" marR="0" lvl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B6A56F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sz="4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NVIDIA Sans Medium" panose="020B0603020203020204" pitchFamily="34" charset="0"/>
                          <a:ea typeface="+mn-ea"/>
                          <a:cs typeface="NVIDIA Sans Medium" panose="020B0603020203020204" pitchFamily="34" charset="0"/>
                        </a:rPr>
                        <a:t> Interactive Materials</a:t>
                      </a:r>
                    </a:p>
                  </a:txBody>
                  <a:tcPr marL="0" marR="36576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031904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35E3474-D247-79EB-4DE8-6941161D6471}"/>
              </a:ext>
            </a:extLst>
          </p:cNvPr>
          <p:cNvSpPr txBox="1"/>
          <p:nvPr/>
        </p:nvSpPr>
        <p:spPr>
          <a:xfrm>
            <a:off x="19524558" y="5092633"/>
            <a:ext cx="11248985" cy="15696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srgbClr val="76B900"/>
                </a:solidFill>
                <a:effectLst/>
                <a:uLnTx/>
                <a:uFillTx/>
                <a:latin typeface="NVIDIA Sans" panose="020B0503020203020204" pitchFamily="34" charset="0"/>
                <a:cs typeface="NVIDIA Sans" panose="020B05030202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5578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6C5838-5B15-4295-A6AB-336C44034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Define Efficient Model Customization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864752-C98B-41D5-A8F0-CAAA5ACFFA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What is and isn’t covered in this workshop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C4E44C6-E88C-4CDE-9E6A-035AA5A6F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0" y="4846638"/>
            <a:ext cx="31546800" cy="13650912"/>
          </a:xfrm>
        </p:spPr>
        <p:txBody>
          <a:bodyPr/>
          <a:lstStyle/>
          <a:p>
            <a:r>
              <a:rPr lang="en-US" dirty="0"/>
              <a:t>Prompting with no intention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Intentionally modifying generation parameters (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Roboto Mono" pitchFamily="49" charset="0"/>
                <a:ea typeface="Roboto Mono" pitchFamily="49" charset="0"/>
              </a:rPr>
              <a:t>tokens_to_generate, temperature, top_k, 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+mn-lt"/>
                <a:ea typeface="Roboto Mono" pitchFamily="49" charset="0"/>
              </a:rPr>
              <a:t>etc.)</a:t>
            </a:r>
            <a:endParaRPr lang="en-US" dirty="0">
              <a:solidFill>
                <a:schemeClr val="tx2">
                  <a:lumMod val="20000"/>
                  <a:lumOff val="80000"/>
                </a:schemeClr>
              </a:solidFill>
              <a:latin typeface="Roboto Mono" pitchFamily="49" charset="0"/>
              <a:ea typeface="Roboto Mono" pitchFamily="49" charset="0"/>
            </a:endParaRPr>
          </a:p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Intentional, iterative prompt engineering</a:t>
            </a:r>
          </a:p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Few-shot prompt engineering</a:t>
            </a:r>
          </a:p>
          <a:p>
            <a:r>
              <a:rPr lang="en-US" dirty="0">
                <a:solidFill>
                  <a:schemeClr val="tx2"/>
                </a:solidFill>
              </a:rPr>
              <a:t>Parameter-efficient fine-tuning methods (LoRA, P-tuning, et al.)</a:t>
            </a:r>
          </a:p>
          <a:p>
            <a:pPr marL="0" indent="0">
              <a:buNone/>
            </a:pPr>
            <a:endParaRPr lang="en-US" dirty="0">
              <a:solidFill>
                <a:schemeClr val="bg2"/>
              </a:solidFill>
            </a:endParaRPr>
          </a:p>
          <a:p>
            <a:r>
              <a:rPr lang="en-US" dirty="0"/>
              <a:t>Supervised fine-tuning (or any method that unfreezes the base model’s weights)</a:t>
            </a:r>
          </a:p>
          <a:p>
            <a:r>
              <a:rPr lang="en-US" dirty="0"/>
              <a:t>LLM pretraining</a:t>
            </a:r>
          </a:p>
        </p:txBody>
      </p:sp>
    </p:spTree>
    <p:extLst>
      <p:ext uri="{BB962C8B-B14F-4D97-AF65-F5344CB8AC3E}">
        <p14:creationId xmlns:p14="http://schemas.microsoft.com/office/powerpoint/2010/main" val="224163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a16="http://schemas.microsoft.com/office/drawing/2014/main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B62B2-230D-7E6B-93B5-FA03EE6CB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798689-AE14-123C-49A4-381B13B4B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Progression of Model Customization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A06AD6-852E-58AD-E81D-0CB9B01C4A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Understand your task requirements, constraints, and ideals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12259C95-39EB-6BF8-6087-0E742A068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0" y="4846638"/>
            <a:ext cx="31546800" cy="13650912"/>
          </a:xfrm>
        </p:spPr>
        <p:txBody>
          <a:bodyPr/>
          <a:lstStyle/>
          <a:p>
            <a:r>
              <a:rPr lang="en-US" dirty="0"/>
              <a:t>Task requirements: can be defined by prompt templates</a:t>
            </a:r>
          </a:p>
          <a:p>
            <a:pPr lvl="1"/>
            <a:r>
              <a:rPr lang="en-US" dirty="0"/>
              <a:t>Summarization: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f'Summarize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{input_text}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in 20 words.’</a:t>
            </a:r>
          </a:p>
          <a:p>
            <a:pPr lvl="1"/>
            <a:r>
              <a:rPr lang="en-US" dirty="0">
                <a:latin typeface="Roboto Mono" pitchFamily="49" charset="0"/>
                <a:ea typeface="Roboto Mono" pitchFamily="49" charset="0"/>
              </a:rPr>
              <a:t>Question Answering: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f’Context: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{context}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Question: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 </a:t>
            </a:r>
            <a:r>
              <a:rPr lang="en-US" dirty="0">
                <a:latin typeface="Roboto Mono" pitchFamily="49" charset="0"/>
                <a:ea typeface="Roboto Mono" pitchFamily="49" charset="0"/>
              </a:rPr>
              <a:t>{question}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Roboto Mono" pitchFamily="49" charset="0"/>
                <a:ea typeface="Roboto Mono" pitchFamily="49" charset="0"/>
              </a:rPr>
              <a:t>Answer:’</a:t>
            </a:r>
          </a:p>
          <a:p>
            <a:pPr marL="914400" lvl="1" indent="0"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latin typeface="Roboto Mono" pitchFamily="49" charset="0"/>
              <a:ea typeface="Roboto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3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itle Only">
  <a:themeElements>
    <a:clrScheme name="Custom 15">
      <a:dk1>
        <a:srgbClr val="FFFFFF"/>
      </a:dk1>
      <a:lt1>
        <a:srgbClr val="000000"/>
      </a:lt1>
      <a:dk2>
        <a:srgbClr val="76B900"/>
      </a:dk2>
      <a:lt2>
        <a:srgbClr val="CDCDCD"/>
      </a:lt2>
      <a:accent1>
        <a:srgbClr val="008564"/>
      </a:accent1>
      <a:accent2>
        <a:srgbClr val="5D1682"/>
      </a:accent2>
      <a:accent3>
        <a:srgbClr val="890C58"/>
      </a:accent3>
      <a:accent4>
        <a:srgbClr val="5E5E5E"/>
      </a:accent4>
      <a:accent5>
        <a:srgbClr val="8C8C8C"/>
      </a:accent5>
      <a:accent6>
        <a:srgbClr val="0071C5"/>
      </a:accent6>
      <a:hlink>
        <a:srgbClr val="76B900"/>
      </a:hlink>
      <a:folHlink>
        <a:srgbClr val="76B900"/>
      </a:folHlink>
    </a:clrScheme>
    <a:fontScheme name="NVIDIA Sans">
      <a:majorFont>
        <a:latin typeface="NVIDIA Sans Medium"/>
        <a:ea typeface=""/>
        <a:cs typeface=""/>
      </a:majorFont>
      <a:minorFont>
        <a:latin typeface="NVIDIA Sans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scene3d>
          <a:camera prst="orthographicFront"/>
          <a:lightRig rig="soft" dir="t">
            <a:rot lat="0" lon="0" rev="20400000"/>
          </a:lightRig>
        </a:scene3d>
        <a:sp3d prstMaterial="plastic">
          <a:bevelT w="0" h="0"/>
        </a:sp3d>
      </a:spPr>
      <a:bodyPr lIns="45720" tIns="91440" rIns="45720" bIns="91440" rtlCol="0" anchor="ctr"/>
      <a:lstStyle>
        <a:defPPr algn="ctr">
          <a:lnSpc>
            <a:spcPct val="90000"/>
          </a:lnSpc>
          <a:defRPr sz="3200" dirty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lnSpc>
            <a:spcPct val="90000"/>
          </a:lnSpc>
          <a:defRPr sz="4000" dirty="0" err="1" smtClean="0">
            <a:latin typeface="NVIDIA Sans" panose="020B0503020203020204" pitchFamily="34" charset="0"/>
            <a:cs typeface="NVIDIA Sans" panose="020B0503020203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NVIDIA_Sans_Corp_Template_DARK_v2_NewKV.pptx" id="{060452D9-0E63-469A-96C4-06C7BE70A905}" vid="{D8E21F73-B411-4131-834E-AFC4C4FA69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NVIDIA Sans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NVIDIA Sans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65afe6d-7162-4df4-ae98-80745cab72d4" xsi:nil="true"/>
    <PublishingExpirationDate xmlns="http://schemas.microsoft.com/sharepoint/v3" xsi:nil="true"/>
    <PublishingStartDate xmlns="http://schemas.microsoft.com/sharepoint/v3" xsi:nil="true"/>
    <lcf76f155ced4ddcb4097134ff3c332f xmlns="2a5b1eea-32a8-4673-8d38-de3226caeee3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145EAE5F8329F47B840B6DEBAC2F43F" ma:contentTypeVersion="15" ma:contentTypeDescription="Create a new document." ma:contentTypeScope="" ma:versionID="39d09db77ad425bdbc3d080218c7c01e">
  <xsd:schema xmlns:xsd="http://www.w3.org/2001/XMLSchema" xmlns:xs="http://www.w3.org/2001/XMLSchema" xmlns:p="http://schemas.microsoft.com/office/2006/metadata/properties" xmlns:ns1="http://schemas.microsoft.com/sharepoint/v3" xmlns:ns2="2a5b1eea-32a8-4673-8d38-de3226caeee3" xmlns:ns3="f65afe6d-7162-4df4-ae98-80745cab72d4" targetNamespace="http://schemas.microsoft.com/office/2006/metadata/properties" ma:root="true" ma:fieldsID="262224961ea4106f8e7d0f360b05b90c" ns1:_="" ns2:_="" ns3:_="">
    <xsd:import namespace="http://schemas.microsoft.com/sharepoint/v3"/>
    <xsd:import namespace="2a5b1eea-32a8-4673-8d38-de3226caeee3"/>
    <xsd:import namespace="f65afe6d-7162-4df4-ae98-80745cab72d4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5b1eea-32a8-4673-8d38-de3226caee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804b2a00-2846-4002-b30b-85ebaf4c019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5afe6d-7162-4df4-ae98-80745cab72d4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a9d4e2c1-4547-4ca0-9568-b573cd0c84c4}" ma:internalName="TaxCatchAll" ma:showField="CatchAllData" ma:web="f65afe6d-7162-4df4-ae98-80745cab72d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73AA54-B87E-47CD-AEE4-EF31A40AFE93}">
  <ds:schemaRefs>
    <ds:schemaRef ds:uri="http://schemas.microsoft.com/office/infopath/2007/PartnerControls"/>
    <ds:schemaRef ds:uri="http://purl.org/dc/terms/"/>
    <ds:schemaRef ds:uri="http://www.w3.org/XML/1998/namespace"/>
    <ds:schemaRef ds:uri="12e7c83e-a509-43d3-a2bb-2bd0ff218254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2006/documentManagement/types"/>
    <ds:schemaRef ds:uri="5efc26ae-2c3b-41e5-ade5-11ef55d8b49a"/>
    <ds:schemaRef ds:uri="http://schemas.microsoft.com/office/2006/metadata/properties"/>
    <ds:schemaRef ds:uri="f65afe6d-7162-4df4-ae98-80745cab72d4"/>
    <ds:schemaRef ds:uri="http://schemas.microsoft.com/sharepoint/v3"/>
    <ds:schemaRef ds:uri="2a5b1eea-32a8-4673-8d38-de3226caeee3"/>
  </ds:schemaRefs>
</ds:datastoreItem>
</file>

<file path=customXml/itemProps2.xml><?xml version="1.0" encoding="utf-8"?>
<ds:datastoreItem xmlns:ds="http://schemas.openxmlformats.org/officeDocument/2006/customXml" ds:itemID="{5DA8E59A-6F01-4B49-85D2-9F073901E7D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D870720-E8BE-4DDF-A246-91972D720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a5b1eea-32a8-4673-8d38-de3226caeee3"/>
    <ds:schemaRef ds:uri="f65afe6d-7162-4df4-ae98-80745cab72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Title Only</Template>
  <TotalTime>205</TotalTime>
  <Words>1108</Words>
  <Application>Microsoft Macintosh PowerPoint</Application>
  <PresentationFormat>Custom</PresentationFormat>
  <Paragraphs>144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NVIDIA Sans Medium</vt:lpstr>
      <vt:lpstr>NVIDIA Sans</vt:lpstr>
      <vt:lpstr>NVIDIA Sans Light</vt:lpstr>
      <vt:lpstr>Roboto Mono</vt:lpstr>
      <vt:lpstr>Title Only</vt:lpstr>
      <vt:lpstr>Efficient Large Language Model Customization</vt:lpstr>
      <vt:lpstr>PowerPoint Presentation</vt:lpstr>
      <vt:lpstr>Workshop Objectives</vt:lpstr>
      <vt:lpstr>Workshop Prerequisites</vt:lpstr>
      <vt:lpstr>Core Tools</vt:lpstr>
      <vt:lpstr>PowerPoint Presentation</vt:lpstr>
      <vt:lpstr>PowerPoint Presentation</vt:lpstr>
      <vt:lpstr>How We Define Efficient Model Customization</vt:lpstr>
      <vt:lpstr>The Progression of Model Customization</vt:lpstr>
      <vt:lpstr>The Progression of Model Customization</vt:lpstr>
      <vt:lpstr>The Progression of Model Customization</vt:lpstr>
      <vt:lpstr>The Progression of Model Customization</vt:lpstr>
      <vt:lpstr>PowerPoint Presentation</vt:lpstr>
      <vt:lpstr>The Progression of Model Customization</vt:lpstr>
      <vt:lpstr>The Progression of Model Customization</vt:lpstr>
      <vt:lpstr>The Progression of Model Customization</vt:lpstr>
      <vt:lpstr>PowerPoint Presentation</vt:lpstr>
      <vt:lpstr>The Virtuous Cycle of Model Customization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Efficient Large Language Model Customization</dc:title>
  <dc:creator>Josh Wyatt</dc:creator>
  <cp:lastModifiedBy>Josh Wyatt</cp:lastModifiedBy>
  <cp:revision>14</cp:revision>
  <dcterms:created xsi:type="dcterms:W3CDTF">2024-02-01T04:41:36Z</dcterms:created>
  <dcterms:modified xsi:type="dcterms:W3CDTF">2024-05-24T18:20:52Z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0x010100A145EAE5F8329F47B840B6DEBAC2F43F</vt:lpwstr>
  </property>
  <property fmtid="{D5CDD505-2E9C-101B-9397-08002B2CF9AE}" pid="3" name="MediaServiceImageTags">
    <vt:lpwstr/>
  </property>
</Properties>
</file>

<file path=docProps/thumbnail.jpeg>
</file>